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413" r:id="rId2"/>
    <p:sldId id="399" r:id="rId3"/>
    <p:sldId id="400" r:id="rId4"/>
    <p:sldId id="428" r:id="rId5"/>
    <p:sldId id="429" r:id="rId6"/>
    <p:sldId id="430" r:id="rId7"/>
    <p:sldId id="431" r:id="rId8"/>
    <p:sldId id="432" r:id="rId9"/>
    <p:sldId id="433" r:id="rId10"/>
    <p:sldId id="434" r:id="rId11"/>
    <p:sldId id="435" r:id="rId12"/>
    <p:sldId id="452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3" r:id="rId30"/>
    <p:sldId id="454" r:id="rId31"/>
    <p:sldId id="456" r:id="rId32"/>
    <p:sldId id="455" r:id="rId33"/>
    <p:sldId id="457" r:id="rId34"/>
    <p:sldId id="417" r:id="rId35"/>
    <p:sldId id="412" r:id="rId36"/>
  </p:sldIdLst>
  <p:sldSz cx="9144000" cy="5143500" type="screen16x9"/>
  <p:notesSz cx="9144000" cy="51435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96282FD-7A23-6AD9-52DD-21EEEA93B9CA}" name="Leonardo Marques Barra Bragatti" initials="LB" userId="S::pf1761@fiap.com.br::287f86ed-81b1-4d7b-8506-93846a6a8cd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A3AD"/>
    <a:srgbClr val="F00659"/>
    <a:srgbClr val="131415"/>
    <a:srgbClr val="FFFFFF"/>
    <a:srgbClr val="1C1F20"/>
    <a:srgbClr val="D9D9D9"/>
    <a:srgbClr val="000000"/>
    <a:srgbClr val="009BEB"/>
    <a:srgbClr val="75838B"/>
    <a:srgbClr val="ED2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028DC-8EEE-45DD-933C-71EA300225A8}" v="1317" dt="2023-02-12T14:34:02.293"/>
    <p1510:client id="{2C3C0F30-EED1-7F19-75D7-E7A193AEDBD7}" v="1395" dt="2023-02-24T21:25:24.886"/>
    <p1510:client id="{34AEA2E1-766F-A406-B753-7EC5DADC2C3C}" v="13" dt="2023-02-13T12:33:16.865"/>
    <p1510:client id="{676F008C-1A2B-74CB-3777-116A1A4ACF25}" v="1265" dt="2023-02-27T22:21:11.709"/>
    <p1510:client id="{76374CAD-0890-08CE-F808-9D67CE54FF4F}" v="29" dt="2023-02-08T21:08:42.715"/>
    <p1510:client id="{857CD4F2-D668-9569-D9C4-9FFD974DB29B}" v="548" dt="2023-02-24T23:17:20.134"/>
    <p1510:client id="{AA37DD8D-5F1F-BB8F-922D-67EC9EBFDB7A}" v="2264" dt="2023-02-03T22:01:51.354"/>
    <p1510:client id="{C570C158-854E-3C19-23AA-296CAAB5DDDB}" v="1348" dt="2023-02-08T22:20:21.605"/>
    <p1510:client id="{E36F0761-D074-40BA-EC81-19DE94789D7A}" v="723" dt="2023-02-09T20:03:57.83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A107856-5554-42FB-B03E-39F5DBC370BA}" styleName="Estilo Médio 4 - Ênfas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Marques Barra Bragatti" userId="S::pf1761@fiap.com.br::287f86ed-81b1-4d7b-8506-93846a6a8cd1" providerId="AD" clId="Web-{014028DC-8EEE-45DD-933C-71EA300225A8}"/>
    <pc:docChg chg="addSld delSld modSld">
      <pc:chgData name="Leonardo Marques Barra Bragatti" userId="S::pf1761@fiap.com.br::287f86ed-81b1-4d7b-8506-93846a6a8cd1" providerId="AD" clId="Web-{014028DC-8EEE-45DD-933C-71EA300225A8}" dt="2023-02-12T14:34:02.293" v="734" actId="1076"/>
      <pc:docMkLst>
        <pc:docMk/>
      </pc:docMkLst>
      <pc:sldChg chg="addSp delSp modSp">
        <pc:chgData name="Leonardo Marques Barra Bragatti" userId="S::pf1761@fiap.com.br::287f86ed-81b1-4d7b-8506-93846a6a8cd1" providerId="AD" clId="Web-{014028DC-8EEE-45DD-933C-71EA300225A8}" dt="2023-02-12T14:34:02.293" v="734" actId="1076"/>
        <pc:sldMkLst>
          <pc:docMk/>
          <pc:sldMk cId="3894759919" sldId="399"/>
        </pc:sldMkLst>
        <pc:spChg chg="mod">
          <ac:chgData name="Leonardo Marques Barra Bragatti" userId="S::pf1761@fiap.com.br::287f86ed-81b1-4d7b-8506-93846a6a8cd1" providerId="AD" clId="Web-{014028DC-8EEE-45DD-933C-71EA300225A8}" dt="2023-02-12T11:53:04.309" v="2" actId="20577"/>
          <ac:spMkLst>
            <pc:docMk/>
            <pc:sldMk cId="3894759919" sldId="399"/>
            <ac:spMk id="7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014028DC-8EEE-45DD-933C-71EA300225A8}" dt="2023-02-12T14:34:02.293" v="734" actId="1076"/>
          <ac:picMkLst>
            <pc:docMk/>
            <pc:sldMk cId="3894759919" sldId="399"/>
            <ac:picMk id="3" creationId="{F70EFA4F-D284-8AA2-68D0-BAF99E68D89F}"/>
          </ac:picMkLst>
        </pc:picChg>
        <pc:picChg chg="del">
          <ac:chgData name="Leonardo Marques Barra Bragatti" userId="S::pf1761@fiap.com.br::287f86ed-81b1-4d7b-8506-93846a6a8cd1" providerId="AD" clId="Web-{014028DC-8EEE-45DD-933C-71EA300225A8}" dt="2023-02-12T11:53:33.231" v="4"/>
          <ac:picMkLst>
            <pc:docMk/>
            <pc:sldMk cId="3894759919" sldId="399"/>
            <ac:picMk id="4" creationId="{7E2E0F6C-BD57-86AC-E628-E8D882B0E648}"/>
          </ac:picMkLst>
        </pc:picChg>
      </pc:sldChg>
      <pc:sldChg chg="modSp">
        <pc:chgData name="Leonardo Marques Barra Bragatti" userId="S::pf1761@fiap.com.br::287f86ed-81b1-4d7b-8506-93846a6a8cd1" providerId="AD" clId="Web-{014028DC-8EEE-45DD-933C-71EA300225A8}" dt="2023-02-12T12:02:30.105" v="84" actId="20577"/>
        <pc:sldMkLst>
          <pc:docMk/>
          <pc:sldMk cId="369076681" sldId="400"/>
        </pc:sldMkLst>
        <pc:spChg chg="mod">
          <ac:chgData name="Leonardo Marques Barra Bragatti" userId="S::pf1761@fiap.com.br::287f86ed-81b1-4d7b-8506-93846a6a8cd1" providerId="AD" clId="Web-{014028DC-8EEE-45DD-933C-71EA300225A8}" dt="2023-02-12T11:55:35.953" v="12" actId="20577"/>
          <ac:spMkLst>
            <pc:docMk/>
            <pc:sldMk cId="369076681" sldId="400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014028DC-8EEE-45DD-933C-71EA300225A8}" dt="2023-02-12T12:02:30.105" v="84" actId="20577"/>
          <ac:spMkLst>
            <pc:docMk/>
            <pc:sldMk cId="369076681" sldId="400"/>
            <ac:spMk id="11" creationId="{00000000-0000-0000-0000-000000000000}"/>
          </ac:spMkLst>
        </pc:spChg>
      </pc:sldChg>
      <pc:sldChg chg="del">
        <pc:chgData name="Leonardo Marques Barra Bragatti" userId="S::pf1761@fiap.com.br::287f86ed-81b1-4d7b-8506-93846a6a8cd1" providerId="AD" clId="Web-{014028DC-8EEE-45DD-933C-71EA300225A8}" dt="2023-02-12T12:02:31.855" v="85"/>
        <pc:sldMkLst>
          <pc:docMk/>
          <pc:sldMk cId="4294662129" sldId="414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32.855" v="86"/>
        <pc:sldMkLst>
          <pc:docMk/>
          <pc:sldMk cId="6039545" sldId="415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33.840" v="87"/>
        <pc:sldMkLst>
          <pc:docMk/>
          <pc:sldMk cId="449007545" sldId="416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34.418" v="88"/>
        <pc:sldMkLst>
          <pc:docMk/>
          <pc:sldMk cId="2350358112" sldId="418"/>
        </pc:sldMkLst>
      </pc:sldChg>
      <pc:sldChg chg="modSp add replId">
        <pc:chgData name="Leonardo Marques Barra Bragatti" userId="S::pf1761@fiap.com.br::287f86ed-81b1-4d7b-8506-93846a6a8cd1" providerId="AD" clId="Web-{014028DC-8EEE-45DD-933C-71EA300225A8}" dt="2023-02-12T12:23:23.960" v="180" actId="20577"/>
        <pc:sldMkLst>
          <pc:docMk/>
          <pc:sldMk cId="3527765289" sldId="418"/>
        </pc:sldMkLst>
        <pc:spChg chg="mod">
          <ac:chgData name="Leonardo Marques Barra Bragatti" userId="S::pf1761@fiap.com.br::287f86ed-81b1-4d7b-8506-93846a6a8cd1" providerId="AD" clId="Web-{014028DC-8EEE-45DD-933C-71EA300225A8}" dt="2023-02-12T12:03:14.060" v="126" actId="20577"/>
          <ac:spMkLst>
            <pc:docMk/>
            <pc:sldMk cId="3527765289" sldId="418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014028DC-8EEE-45DD-933C-71EA300225A8}" dt="2023-02-12T12:23:23.960" v="180" actId="20577"/>
          <ac:spMkLst>
            <pc:docMk/>
            <pc:sldMk cId="3527765289" sldId="418"/>
            <ac:spMk id="11" creationId="{00000000-0000-0000-0000-000000000000}"/>
          </ac:spMkLst>
        </pc:spChg>
      </pc:sldChg>
      <pc:sldChg chg="modSp add replId">
        <pc:chgData name="Leonardo Marques Barra Bragatti" userId="S::pf1761@fiap.com.br::287f86ed-81b1-4d7b-8506-93846a6a8cd1" providerId="AD" clId="Web-{014028DC-8EEE-45DD-933C-71EA300225A8}" dt="2023-02-12T12:32:55.885" v="237" actId="20577"/>
        <pc:sldMkLst>
          <pc:docMk/>
          <pc:sldMk cId="2522944319" sldId="419"/>
        </pc:sldMkLst>
        <pc:spChg chg="mod">
          <ac:chgData name="Leonardo Marques Barra Bragatti" userId="S::pf1761@fiap.com.br::287f86ed-81b1-4d7b-8506-93846a6a8cd1" providerId="AD" clId="Web-{014028DC-8EEE-45DD-933C-71EA300225A8}" dt="2023-02-12T12:30:33.253" v="188" actId="20577"/>
          <ac:spMkLst>
            <pc:docMk/>
            <pc:sldMk cId="2522944319" sldId="419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014028DC-8EEE-45DD-933C-71EA300225A8}" dt="2023-02-12T12:32:55.885" v="237" actId="20577"/>
          <ac:spMkLst>
            <pc:docMk/>
            <pc:sldMk cId="2522944319" sldId="419"/>
            <ac:spMk id="11" creationId="{00000000-0000-0000-0000-000000000000}"/>
          </ac:spMkLst>
        </pc:spChg>
      </pc:sldChg>
      <pc:sldChg chg="del">
        <pc:chgData name="Leonardo Marques Barra Bragatti" userId="S::pf1761@fiap.com.br::287f86ed-81b1-4d7b-8506-93846a6a8cd1" providerId="AD" clId="Web-{014028DC-8EEE-45DD-933C-71EA300225A8}" dt="2023-02-12T12:02:35.230" v="89"/>
        <pc:sldMkLst>
          <pc:docMk/>
          <pc:sldMk cId="3996595478" sldId="419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37.027" v="90"/>
        <pc:sldMkLst>
          <pc:docMk/>
          <pc:sldMk cId="553376047" sldId="420"/>
        </pc:sldMkLst>
      </pc:sldChg>
      <pc:sldChg chg="addSp modSp add replId">
        <pc:chgData name="Leonardo Marques Barra Bragatti" userId="S::pf1761@fiap.com.br::287f86ed-81b1-4d7b-8506-93846a6a8cd1" providerId="AD" clId="Web-{014028DC-8EEE-45DD-933C-71EA300225A8}" dt="2023-02-12T12:35:10.998" v="256" actId="1076"/>
        <pc:sldMkLst>
          <pc:docMk/>
          <pc:sldMk cId="2220632239" sldId="420"/>
        </pc:sldMkLst>
        <pc:spChg chg="mod">
          <ac:chgData name="Leonardo Marques Barra Bragatti" userId="S::pf1761@fiap.com.br::287f86ed-81b1-4d7b-8506-93846a6a8cd1" providerId="AD" clId="Web-{014028DC-8EEE-45DD-933C-71EA300225A8}" dt="2023-02-12T12:33:55.933" v="244" actId="20577"/>
          <ac:spMkLst>
            <pc:docMk/>
            <pc:sldMk cId="2220632239" sldId="420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014028DC-8EEE-45DD-933C-71EA300225A8}" dt="2023-02-12T12:34:05.933" v="251" actId="20577"/>
          <ac:spMkLst>
            <pc:docMk/>
            <pc:sldMk cId="2220632239" sldId="420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014028DC-8EEE-45DD-933C-71EA300225A8}" dt="2023-02-12T12:35:10.998" v="256" actId="1076"/>
          <ac:picMkLst>
            <pc:docMk/>
            <pc:sldMk cId="2220632239" sldId="420"/>
            <ac:picMk id="2" creationId="{95307A3F-F839-F4E2-72A4-A80D1FD6E2F0}"/>
          </ac:picMkLst>
        </pc:picChg>
      </pc:sldChg>
      <pc:sldChg chg="del">
        <pc:chgData name="Leonardo Marques Barra Bragatti" userId="S::pf1761@fiap.com.br::287f86ed-81b1-4d7b-8506-93846a6a8cd1" providerId="AD" clId="Web-{014028DC-8EEE-45DD-933C-71EA300225A8}" dt="2023-02-12T12:02:37.762" v="91"/>
        <pc:sldMkLst>
          <pc:docMk/>
          <pc:sldMk cId="613245637" sldId="421"/>
        </pc:sldMkLst>
      </pc:sldChg>
      <pc:sldChg chg="addSp delSp modSp add replId">
        <pc:chgData name="Leonardo Marques Barra Bragatti" userId="S::pf1761@fiap.com.br::287f86ed-81b1-4d7b-8506-93846a6a8cd1" providerId="AD" clId="Web-{014028DC-8EEE-45DD-933C-71EA300225A8}" dt="2023-02-12T12:36:55.407" v="261" actId="1076"/>
        <pc:sldMkLst>
          <pc:docMk/>
          <pc:sldMk cId="2231668517" sldId="421"/>
        </pc:sldMkLst>
        <pc:picChg chg="del">
          <ac:chgData name="Leonardo Marques Barra Bragatti" userId="S::pf1761@fiap.com.br::287f86ed-81b1-4d7b-8506-93846a6a8cd1" providerId="AD" clId="Web-{014028DC-8EEE-45DD-933C-71EA300225A8}" dt="2023-02-12T12:36:38.422" v="258"/>
          <ac:picMkLst>
            <pc:docMk/>
            <pc:sldMk cId="2231668517" sldId="421"/>
            <ac:picMk id="2" creationId="{95307A3F-F839-F4E2-72A4-A80D1FD6E2F0}"/>
          </ac:picMkLst>
        </pc:picChg>
        <pc:picChg chg="add mod">
          <ac:chgData name="Leonardo Marques Barra Bragatti" userId="S::pf1761@fiap.com.br::287f86ed-81b1-4d7b-8506-93846a6a8cd1" providerId="AD" clId="Web-{014028DC-8EEE-45DD-933C-71EA300225A8}" dt="2023-02-12T12:36:55.407" v="261" actId="1076"/>
          <ac:picMkLst>
            <pc:docMk/>
            <pc:sldMk cId="2231668517" sldId="421"/>
            <ac:picMk id="3" creationId="{BEB4D467-666E-C420-C902-30A91DA4537B}"/>
          </ac:picMkLst>
        </pc:picChg>
      </pc:sldChg>
      <pc:sldChg chg="addSp delSp modSp add replId">
        <pc:chgData name="Leonardo Marques Barra Bragatti" userId="S::pf1761@fiap.com.br::287f86ed-81b1-4d7b-8506-93846a6a8cd1" providerId="AD" clId="Web-{014028DC-8EEE-45DD-933C-71EA300225A8}" dt="2023-02-12T12:58:36.662" v="290" actId="1076"/>
        <pc:sldMkLst>
          <pc:docMk/>
          <pc:sldMk cId="2152015954" sldId="422"/>
        </pc:sldMkLst>
        <pc:spChg chg="mod">
          <ac:chgData name="Leonardo Marques Barra Bragatti" userId="S::pf1761@fiap.com.br::287f86ed-81b1-4d7b-8506-93846a6a8cd1" providerId="AD" clId="Web-{014028DC-8EEE-45DD-933C-71EA300225A8}" dt="2023-02-12T12:53:20.294" v="284" actId="20577"/>
          <ac:spMkLst>
            <pc:docMk/>
            <pc:sldMk cId="2152015954" sldId="422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014028DC-8EEE-45DD-933C-71EA300225A8}" dt="2023-02-12T12:57:52.473" v="288" actId="1076"/>
          <ac:picMkLst>
            <pc:docMk/>
            <pc:sldMk cId="2152015954" sldId="422"/>
            <ac:picMk id="2" creationId="{B271093C-5E32-E484-3EC7-7F2CC86E29A6}"/>
          </ac:picMkLst>
        </pc:picChg>
        <pc:picChg chg="del">
          <ac:chgData name="Leonardo Marques Barra Bragatti" userId="S::pf1761@fiap.com.br::287f86ed-81b1-4d7b-8506-93846a6a8cd1" providerId="AD" clId="Web-{014028DC-8EEE-45DD-933C-71EA300225A8}" dt="2023-02-12T12:52:54.590" v="274"/>
          <ac:picMkLst>
            <pc:docMk/>
            <pc:sldMk cId="2152015954" sldId="422"/>
            <ac:picMk id="3" creationId="{BEB4D467-666E-C420-C902-30A91DA4537B}"/>
          </ac:picMkLst>
        </pc:picChg>
        <pc:picChg chg="add mod">
          <ac:chgData name="Leonardo Marques Barra Bragatti" userId="S::pf1761@fiap.com.br::287f86ed-81b1-4d7b-8506-93846a6a8cd1" providerId="AD" clId="Web-{014028DC-8EEE-45DD-933C-71EA300225A8}" dt="2023-02-12T12:58:36.662" v="290" actId="1076"/>
          <ac:picMkLst>
            <pc:docMk/>
            <pc:sldMk cId="2152015954" sldId="422"/>
            <ac:picMk id="4" creationId="{FAEDE31D-5CDA-C762-A675-13F95B277449}"/>
          </ac:picMkLst>
        </pc:picChg>
      </pc:sldChg>
      <pc:sldChg chg="del">
        <pc:chgData name="Leonardo Marques Barra Bragatti" userId="S::pf1761@fiap.com.br::287f86ed-81b1-4d7b-8506-93846a6a8cd1" providerId="AD" clId="Web-{014028DC-8EEE-45DD-933C-71EA300225A8}" dt="2023-02-12T12:02:39.387" v="93"/>
        <pc:sldMkLst>
          <pc:docMk/>
          <pc:sldMk cId="3794708109" sldId="422"/>
        </pc:sldMkLst>
      </pc:sldChg>
      <pc:sldChg chg="addSp delSp modSp add replId">
        <pc:chgData name="Leonardo Marques Barra Bragatti" userId="S::pf1761@fiap.com.br::287f86ed-81b1-4d7b-8506-93846a6a8cd1" providerId="AD" clId="Web-{014028DC-8EEE-45DD-933C-71EA300225A8}" dt="2023-02-12T13:02:16.699" v="307" actId="1076"/>
        <pc:sldMkLst>
          <pc:docMk/>
          <pc:sldMk cId="440025400" sldId="423"/>
        </pc:sldMkLst>
        <pc:spChg chg="mod">
          <ac:chgData name="Leonardo Marques Barra Bragatti" userId="S::pf1761@fiap.com.br::287f86ed-81b1-4d7b-8506-93846a6a8cd1" providerId="AD" clId="Web-{014028DC-8EEE-45DD-933C-71EA300225A8}" dt="2023-02-12T13:01:46.558" v="302" actId="20577"/>
          <ac:spMkLst>
            <pc:docMk/>
            <pc:sldMk cId="440025400" sldId="423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014028DC-8EEE-45DD-933C-71EA300225A8}" dt="2023-02-12T13:01:47.292" v="303"/>
          <ac:picMkLst>
            <pc:docMk/>
            <pc:sldMk cId="440025400" sldId="423"/>
            <ac:picMk id="2" creationId="{B271093C-5E32-E484-3EC7-7F2CC86E29A6}"/>
          </ac:picMkLst>
        </pc:picChg>
        <pc:picChg chg="add mod">
          <ac:chgData name="Leonardo Marques Barra Bragatti" userId="S::pf1761@fiap.com.br::287f86ed-81b1-4d7b-8506-93846a6a8cd1" providerId="AD" clId="Web-{014028DC-8EEE-45DD-933C-71EA300225A8}" dt="2023-02-12T13:02:16.699" v="307" actId="1076"/>
          <ac:picMkLst>
            <pc:docMk/>
            <pc:sldMk cId="440025400" sldId="423"/>
            <ac:picMk id="3" creationId="{FC7C7A7A-B9BD-13D5-877C-1504AEFB01F8}"/>
          </ac:picMkLst>
        </pc:picChg>
        <pc:picChg chg="del">
          <ac:chgData name="Leonardo Marques Barra Bragatti" userId="S::pf1761@fiap.com.br::287f86ed-81b1-4d7b-8506-93846a6a8cd1" providerId="AD" clId="Web-{014028DC-8EEE-45DD-933C-71EA300225A8}" dt="2023-02-12T13:01:48.683" v="304"/>
          <ac:picMkLst>
            <pc:docMk/>
            <pc:sldMk cId="440025400" sldId="423"/>
            <ac:picMk id="4" creationId="{FAEDE31D-5CDA-C762-A675-13F95B277449}"/>
          </ac:picMkLst>
        </pc:picChg>
      </pc:sldChg>
      <pc:sldChg chg="del">
        <pc:chgData name="Leonardo Marques Barra Bragatti" userId="S::pf1761@fiap.com.br::287f86ed-81b1-4d7b-8506-93846a6a8cd1" providerId="AD" clId="Web-{014028DC-8EEE-45DD-933C-71EA300225A8}" dt="2023-02-12T12:02:38.574" v="92"/>
        <pc:sldMkLst>
          <pc:docMk/>
          <pc:sldMk cId="589625926" sldId="423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40.199" v="94"/>
        <pc:sldMkLst>
          <pc:docMk/>
          <pc:sldMk cId="1550186517" sldId="424"/>
        </pc:sldMkLst>
      </pc:sldChg>
      <pc:sldChg chg="add del replId">
        <pc:chgData name="Leonardo Marques Barra Bragatti" userId="S::pf1761@fiap.com.br::287f86ed-81b1-4d7b-8506-93846a6a8cd1" providerId="AD" clId="Web-{014028DC-8EEE-45DD-933C-71EA300225A8}" dt="2023-02-12T13:02:24.887" v="309"/>
        <pc:sldMkLst>
          <pc:docMk/>
          <pc:sldMk cId="2125343909" sldId="424"/>
        </pc:sldMkLst>
      </pc:sldChg>
      <pc:sldChg chg="delSp modSp add replId">
        <pc:chgData name="Leonardo Marques Barra Bragatti" userId="S::pf1761@fiap.com.br::287f86ed-81b1-4d7b-8506-93846a6a8cd1" providerId="AD" clId="Web-{014028DC-8EEE-45DD-933C-71EA300225A8}" dt="2023-02-12T14:24:03.576" v="665" actId="20577"/>
        <pc:sldMkLst>
          <pc:docMk/>
          <pc:sldMk cId="4015383757" sldId="424"/>
        </pc:sldMkLst>
        <pc:spChg chg="mod">
          <ac:chgData name="Leonardo Marques Barra Bragatti" userId="S::pf1761@fiap.com.br::287f86ed-81b1-4d7b-8506-93846a6a8cd1" providerId="AD" clId="Web-{014028DC-8EEE-45DD-933C-71EA300225A8}" dt="2023-02-12T13:09:00.135" v="317" actId="20577"/>
          <ac:spMkLst>
            <pc:docMk/>
            <pc:sldMk cId="4015383757" sldId="424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014028DC-8EEE-45DD-933C-71EA300225A8}" dt="2023-02-12T14:24:03.576" v="665" actId="20577"/>
          <ac:spMkLst>
            <pc:docMk/>
            <pc:sldMk cId="4015383757" sldId="424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014028DC-8EEE-45DD-933C-71EA300225A8}" dt="2023-02-12T13:09:01.823" v="318"/>
          <ac:picMkLst>
            <pc:docMk/>
            <pc:sldMk cId="4015383757" sldId="424"/>
            <ac:picMk id="3" creationId="{FC7C7A7A-B9BD-13D5-877C-1504AEFB01F8}"/>
          </ac:picMkLst>
        </pc:picChg>
      </pc:sldChg>
      <pc:sldChg chg="addSp delSp modSp add replId">
        <pc:chgData name="Leonardo Marques Barra Bragatti" userId="S::pf1761@fiap.com.br::287f86ed-81b1-4d7b-8506-93846a6a8cd1" providerId="AD" clId="Web-{014028DC-8EEE-45DD-933C-71EA300225A8}" dt="2023-02-12T14:14:26.460" v="485" actId="1076"/>
        <pc:sldMkLst>
          <pc:docMk/>
          <pc:sldMk cId="3010935696" sldId="425"/>
        </pc:sldMkLst>
        <pc:spChg chg="mod">
          <ac:chgData name="Leonardo Marques Barra Bragatti" userId="S::pf1761@fiap.com.br::287f86ed-81b1-4d7b-8506-93846a6a8cd1" providerId="AD" clId="Web-{014028DC-8EEE-45DD-933C-71EA300225A8}" dt="2023-02-12T14:14:15.944" v="484" actId="20577"/>
          <ac:spMkLst>
            <pc:docMk/>
            <pc:sldMk cId="3010935696" sldId="425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014028DC-8EEE-45DD-933C-71EA300225A8}" dt="2023-02-12T14:13:56.569" v="480" actId="20577"/>
          <ac:spMkLst>
            <pc:docMk/>
            <pc:sldMk cId="3010935696" sldId="425"/>
            <ac:spMk id="11" creationId="{00000000-0000-0000-0000-000000000000}"/>
          </ac:spMkLst>
        </pc:spChg>
        <pc:picChg chg="add del mod">
          <ac:chgData name="Leonardo Marques Barra Bragatti" userId="S::pf1761@fiap.com.br::287f86ed-81b1-4d7b-8506-93846a6a8cd1" providerId="AD" clId="Web-{014028DC-8EEE-45DD-933C-71EA300225A8}" dt="2023-02-12T14:13:09.786" v="466"/>
          <ac:picMkLst>
            <pc:docMk/>
            <pc:sldMk cId="3010935696" sldId="425"/>
            <ac:picMk id="2" creationId="{A1079E39-A262-7C4E-3634-C6C8276CC545}"/>
          </ac:picMkLst>
        </pc:picChg>
        <pc:picChg chg="add mod">
          <ac:chgData name="Leonardo Marques Barra Bragatti" userId="S::pf1761@fiap.com.br::287f86ed-81b1-4d7b-8506-93846a6a8cd1" providerId="AD" clId="Web-{014028DC-8EEE-45DD-933C-71EA300225A8}" dt="2023-02-12T14:14:26.460" v="485" actId="1076"/>
          <ac:picMkLst>
            <pc:docMk/>
            <pc:sldMk cId="3010935696" sldId="425"/>
            <ac:picMk id="3" creationId="{E081E198-1167-5B84-53A0-AED69EAFE2AA}"/>
          </ac:picMkLst>
        </pc:picChg>
      </pc:sldChg>
      <pc:sldChg chg="modSp add replId">
        <pc:chgData name="Leonardo Marques Barra Bragatti" userId="S::pf1761@fiap.com.br::287f86ed-81b1-4d7b-8506-93846a6a8cd1" providerId="AD" clId="Web-{014028DC-8EEE-45DD-933C-71EA300225A8}" dt="2023-02-12T14:22:48.823" v="640" actId="20577"/>
        <pc:sldMkLst>
          <pc:docMk/>
          <pc:sldMk cId="777993890" sldId="426"/>
        </pc:sldMkLst>
        <pc:spChg chg="mod">
          <ac:chgData name="Leonardo Marques Barra Bragatti" userId="S::pf1761@fiap.com.br::287f86ed-81b1-4d7b-8506-93846a6a8cd1" providerId="AD" clId="Web-{014028DC-8EEE-45DD-933C-71EA300225A8}" dt="2023-02-12T14:22:48.823" v="640" actId="20577"/>
          <ac:spMkLst>
            <pc:docMk/>
            <pc:sldMk cId="777993890" sldId="426"/>
            <ac:spMk id="11" creationId="{00000000-0000-0000-0000-000000000000}"/>
          </ac:spMkLst>
        </pc:spChg>
      </pc:sldChg>
      <pc:sldChg chg="del">
        <pc:chgData name="Leonardo Marques Barra Bragatti" userId="S::pf1761@fiap.com.br::287f86ed-81b1-4d7b-8506-93846a6a8cd1" providerId="AD" clId="Web-{014028DC-8EEE-45DD-933C-71EA300225A8}" dt="2023-02-12T12:02:40.981" v="95"/>
        <pc:sldMkLst>
          <pc:docMk/>
          <pc:sldMk cId="1431485437" sldId="426"/>
        </pc:sldMkLst>
      </pc:sldChg>
      <pc:sldChg chg="addSp delSp modSp add replId">
        <pc:chgData name="Leonardo Marques Barra Bragatti" userId="S::pf1761@fiap.com.br::287f86ed-81b1-4d7b-8506-93846a6a8cd1" providerId="AD" clId="Web-{014028DC-8EEE-45DD-933C-71EA300225A8}" dt="2023-02-12T14:33:43.620" v="733" actId="20577"/>
        <pc:sldMkLst>
          <pc:docMk/>
          <pc:sldMk cId="554615778" sldId="427"/>
        </pc:sldMkLst>
        <pc:spChg chg="mod">
          <ac:chgData name="Leonardo Marques Barra Bragatti" userId="S::pf1761@fiap.com.br::287f86ed-81b1-4d7b-8506-93846a6a8cd1" providerId="AD" clId="Web-{014028DC-8EEE-45DD-933C-71EA300225A8}" dt="2023-02-12T14:23:50.794" v="662" actId="20577"/>
          <ac:spMkLst>
            <pc:docMk/>
            <pc:sldMk cId="554615778" sldId="427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014028DC-8EEE-45DD-933C-71EA300225A8}" dt="2023-02-12T14:33:43.620" v="733" actId="20577"/>
          <ac:spMkLst>
            <pc:docMk/>
            <pc:sldMk cId="554615778" sldId="427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014028DC-8EEE-45DD-933C-71EA300225A8}" dt="2023-02-12T14:30:01.735" v="709" actId="1076"/>
          <ac:picMkLst>
            <pc:docMk/>
            <pc:sldMk cId="554615778" sldId="427"/>
            <ac:picMk id="2" creationId="{DC010482-40F2-1E35-122D-3E2D1907D954}"/>
          </ac:picMkLst>
        </pc:picChg>
        <pc:picChg chg="del">
          <ac:chgData name="Leonardo Marques Barra Bragatti" userId="S::pf1761@fiap.com.br::287f86ed-81b1-4d7b-8506-93846a6a8cd1" providerId="AD" clId="Web-{014028DC-8EEE-45DD-933C-71EA300225A8}" dt="2023-02-12T14:21:08.726" v="596"/>
          <ac:picMkLst>
            <pc:docMk/>
            <pc:sldMk cId="554615778" sldId="427"/>
            <ac:picMk id="3" creationId="{E081E198-1167-5B84-53A0-AED69EAFE2AA}"/>
          </ac:picMkLst>
        </pc:picChg>
      </pc:sldChg>
      <pc:sldChg chg="del">
        <pc:chgData name="Leonardo Marques Barra Bragatti" userId="S::pf1761@fiap.com.br::287f86ed-81b1-4d7b-8506-93846a6a8cd1" providerId="AD" clId="Web-{014028DC-8EEE-45DD-933C-71EA300225A8}" dt="2023-02-12T12:02:41.840" v="96"/>
        <pc:sldMkLst>
          <pc:docMk/>
          <pc:sldMk cId="1834080297" sldId="428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42.621" v="97"/>
        <pc:sldMkLst>
          <pc:docMk/>
          <pc:sldMk cId="4076660430" sldId="429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43.637" v="98"/>
        <pc:sldMkLst>
          <pc:docMk/>
          <pc:sldMk cId="1233894326" sldId="430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44.434" v="99"/>
        <pc:sldMkLst>
          <pc:docMk/>
          <pc:sldMk cId="3382275352" sldId="431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45.996" v="100"/>
        <pc:sldMkLst>
          <pc:docMk/>
          <pc:sldMk cId="3352853735" sldId="432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47.059" v="101"/>
        <pc:sldMkLst>
          <pc:docMk/>
          <pc:sldMk cId="2273647513" sldId="433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48.043" v="102"/>
        <pc:sldMkLst>
          <pc:docMk/>
          <pc:sldMk cId="505336654" sldId="434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48.996" v="103"/>
        <pc:sldMkLst>
          <pc:docMk/>
          <pc:sldMk cId="3512777870" sldId="435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49.809" v="104"/>
        <pc:sldMkLst>
          <pc:docMk/>
          <pc:sldMk cId="2640656599" sldId="436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0.668" v="105"/>
        <pc:sldMkLst>
          <pc:docMk/>
          <pc:sldMk cId="1517883583" sldId="437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1.450" v="106"/>
        <pc:sldMkLst>
          <pc:docMk/>
          <pc:sldMk cId="408223434" sldId="438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2.137" v="107"/>
        <pc:sldMkLst>
          <pc:docMk/>
          <pc:sldMk cId="1668696676" sldId="439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3.434" v="108"/>
        <pc:sldMkLst>
          <pc:docMk/>
          <pc:sldMk cId="3592566529" sldId="440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4.075" v="109"/>
        <pc:sldMkLst>
          <pc:docMk/>
          <pc:sldMk cId="1069805649" sldId="441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4.653" v="110"/>
        <pc:sldMkLst>
          <pc:docMk/>
          <pc:sldMk cId="2109329151" sldId="442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5.075" v="111"/>
        <pc:sldMkLst>
          <pc:docMk/>
          <pc:sldMk cId="1250061451" sldId="443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5.512" v="112"/>
        <pc:sldMkLst>
          <pc:docMk/>
          <pc:sldMk cId="3294405656" sldId="444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6.169" v="113"/>
        <pc:sldMkLst>
          <pc:docMk/>
          <pc:sldMk cId="4139296963" sldId="445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6.747" v="114"/>
        <pc:sldMkLst>
          <pc:docMk/>
          <pc:sldMk cId="527422872" sldId="446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7.481" v="115"/>
        <pc:sldMkLst>
          <pc:docMk/>
          <pc:sldMk cId="972931345" sldId="447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2:58.278" v="116"/>
        <pc:sldMkLst>
          <pc:docMk/>
          <pc:sldMk cId="375403482" sldId="448"/>
        </pc:sldMkLst>
      </pc:sldChg>
      <pc:sldChg chg="del">
        <pc:chgData name="Leonardo Marques Barra Bragatti" userId="S::pf1761@fiap.com.br::287f86ed-81b1-4d7b-8506-93846a6a8cd1" providerId="AD" clId="Web-{014028DC-8EEE-45DD-933C-71EA300225A8}" dt="2023-02-12T12:03:02.372" v="117"/>
        <pc:sldMkLst>
          <pc:docMk/>
          <pc:sldMk cId="2893357323" sldId="449"/>
        </pc:sldMkLst>
      </pc:sldChg>
    </pc:docChg>
  </pc:docChgLst>
  <pc:docChgLst>
    <pc:chgData name="Leonardo Marques Barra Bragatti" userId="S::pf1761@fiap.com.br::287f86ed-81b1-4d7b-8506-93846a6a8cd1" providerId="AD" clId="Web-{34AEA2E1-766F-A406-B753-7EC5DADC2C3C}"/>
    <pc:docChg chg="addSld delSld modSld">
      <pc:chgData name="Leonardo Marques Barra Bragatti" userId="S::pf1761@fiap.com.br::287f86ed-81b1-4d7b-8506-93846a6a8cd1" providerId="AD" clId="Web-{34AEA2E1-766F-A406-B753-7EC5DADC2C3C}" dt="2023-02-13T12:33:16.865" v="7"/>
      <pc:docMkLst>
        <pc:docMk/>
      </pc:docMkLst>
      <pc:sldChg chg="delSp modSp add del replId">
        <pc:chgData name="Leonardo Marques Barra Bragatti" userId="S::pf1761@fiap.com.br::287f86ed-81b1-4d7b-8506-93846a6a8cd1" providerId="AD" clId="Web-{34AEA2E1-766F-A406-B753-7EC5DADC2C3C}" dt="2023-02-13T12:33:16.865" v="7"/>
        <pc:sldMkLst>
          <pc:docMk/>
          <pc:sldMk cId="3722268577" sldId="428"/>
        </pc:sldMkLst>
        <pc:spChg chg="mod">
          <ac:chgData name="Leonardo Marques Barra Bragatti" userId="S::pf1761@fiap.com.br::287f86ed-81b1-4d7b-8506-93846a6a8cd1" providerId="AD" clId="Web-{34AEA2E1-766F-A406-B753-7EC5DADC2C3C}" dt="2023-02-13T12:32:24.208" v="2" actId="20577"/>
          <ac:spMkLst>
            <pc:docMk/>
            <pc:sldMk cId="3722268577" sldId="428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34AEA2E1-766F-A406-B753-7EC5DADC2C3C}" dt="2023-02-13T12:32:42.318" v="6" actId="14100"/>
          <ac:spMkLst>
            <pc:docMk/>
            <pc:sldMk cId="3722268577" sldId="428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34AEA2E1-766F-A406-B753-7EC5DADC2C3C}" dt="2023-02-13T12:32:26.567" v="3"/>
          <ac:picMkLst>
            <pc:docMk/>
            <pc:sldMk cId="3722268577" sldId="428"/>
            <ac:picMk id="2" creationId="{DC010482-40F2-1E35-122D-3E2D1907D954}"/>
          </ac:picMkLst>
        </pc:picChg>
      </pc:sldChg>
    </pc:docChg>
  </pc:docChgLst>
  <pc:docChgLst>
    <pc:chgData name="Leonardo Marques Barra Bragatti" userId="S::pf1761@fiap.com.br::287f86ed-81b1-4d7b-8506-93846a6a8cd1" providerId="AD" clId="Web-{E36F0761-D074-40BA-EC81-19DE94789D7A}"/>
    <pc:docChg chg="mod addSld delSld modSld sldOrd">
      <pc:chgData name="Leonardo Marques Barra Bragatti" userId="S::pf1761@fiap.com.br::287f86ed-81b1-4d7b-8506-93846a6a8cd1" providerId="AD" clId="Web-{E36F0761-D074-40BA-EC81-19DE94789D7A}" dt="2023-02-09T20:03:57.836" v="388"/>
      <pc:docMkLst>
        <pc:docMk/>
      </pc:docMkLst>
      <pc:sldChg chg="addSp delSp modSp">
        <pc:chgData name="Leonardo Marques Barra Bragatti" userId="S::pf1761@fiap.com.br::287f86ed-81b1-4d7b-8506-93846a6a8cd1" providerId="AD" clId="Web-{E36F0761-D074-40BA-EC81-19DE94789D7A}" dt="2023-02-08T18:26:28.498" v="16" actId="1076"/>
        <pc:sldMkLst>
          <pc:docMk/>
          <pc:sldMk cId="3894759919" sldId="399"/>
        </pc:sldMkLst>
        <pc:spChg chg="add del mod">
          <ac:chgData name="Leonardo Marques Barra Bragatti" userId="S::pf1761@fiap.com.br::287f86ed-81b1-4d7b-8506-93846a6a8cd1" providerId="AD" clId="Web-{E36F0761-D074-40BA-EC81-19DE94789D7A}" dt="2023-02-08T18:26:13.123" v="13"/>
          <ac:spMkLst>
            <pc:docMk/>
            <pc:sldMk cId="3894759919" sldId="399"/>
            <ac:spMk id="3" creationId="{865BF3E4-B53A-82DB-41A1-2C056237CD5B}"/>
          </ac:spMkLst>
        </pc:spChg>
        <pc:spChg chg="mod">
          <ac:chgData name="Leonardo Marques Barra Bragatti" userId="S::pf1761@fiap.com.br::287f86ed-81b1-4d7b-8506-93846a6a8cd1" providerId="AD" clId="Web-{E36F0761-D074-40BA-EC81-19DE94789D7A}" dt="2023-02-08T18:13:13.696" v="2" actId="20577"/>
          <ac:spMkLst>
            <pc:docMk/>
            <pc:sldMk cId="3894759919" sldId="399"/>
            <ac:spMk id="7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E36F0761-D074-40BA-EC81-19DE94789D7A}" dt="2023-02-08T18:26:28.498" v="16" actId="1076"/>
          <ac:picMkLst>
            <pc:docMk/>
            <pc:sldMk cId="3894759919" sldId="399"/>
            <ac:picMk id="4" creationId="{7E2E0F6C-BD57-86AC-E628-E8D882B0E648}"/>
          </ac:picMkLst>
        </pc:picChg>
      </pc:sldChg>
      <pc:sldChg chg="addSp delSp modSp">
        <pc:chgData name="Leonardo Marques Barra Bragatti" userId="S::pf1761@fiap.com.br::287f86ed-81b1-4d7b-8506-93846a6a8cd1" providerId="AD" clId="Web-{E36F0761-D074-40BA-EC81-19DE94789D7A}" dt="2023-02-08T19:51:19.468" v="230" actId="20577"/>
        <pc:sldMkLst>
          <pc:docMk/>
          <pc:sldMk cId="369076681" sldId="400"/>
        </pc:sldMkLst>
        <pc:spChg chg="del">
          <ac:chgData name="Leonardo Marques Barra Bragatti" userId="S::pf1761@fiap.com.br::287f86ed-81b1-4d7b-8506-93846a6a8cd1" providerId="AD" clId="Web-{E36F0761-D074-40BA-EC81-19DE94789D7A}" dt="2023-02-08T18:35:21.763" v="51"/>
          <ac:spMkLst>
            <pc:docMk/>
            <pc:sldMk cId="369076681" sldId="400"/>
            <ac:spMk id="2" creationId="{A47E6A6D-B46B-8247-185B-3A8BABA68A2C}"/>
          </ac:spMkLst>
        </pc:spChg>
        <pc:spChg chg="del mod">
          <ac:chgData name="Leonardo Marques Barra Bragatti" userId="S::pf1761@fiap.com.br::287f86ed-81b1-4d7b-8506-93846a6a8cd1" providerId="AD" clId="Web-{E36F0761-D074-40BA-EC81-19DE94789D7A}" dt="2023-02-08T18:35:09.934" v="50"/>
          <ac:spMkLst>
            <pc:docMk/>
            <pc:sldMk cId="369076681" sldId="400"/>
            <ac:spMk id="3" creationId="{CD67B8FD-8FCC-179F-4AF5-836BA4471681}"/>
          </ac:spMkLst>
        </pc:spChg>
        <pc:spChg chg="add del mod">
          <ac:chgData name="Leonardo Marques Barra Bragatti" userId="S::pf1761@fiap.com.br::287f86ed-81b1-4d7b-8506-93846a6a8cd1" providerId="AD" clId="Web-{E36F0761-D074-40BA-EC81-19DE94789D7A}" dt="2023-02-08T18:34:44.824" v="43"/>
          <ac:spMkLst>
            <pc:docMk/>
            <pc:sldMk cId="369076681" sldId="400"/>
            <ac:spMk id="4" creationId="{EEF22E5C-DE74-009E-ACFD-45404AF1987E}"/>
          </ac:spMkLst>
        </pc:spChg>
        <pc:spChg chg="mod">
          <ac:chgData name="Leonardo Marques Barra Bragatti" userId="S::pf1761@fiap.com.br::287f86ed-81b1-4d7b-8506-93846a6a8cd1" providerId="AD" clId="Web-{E36F0761-D074-40BA-EC81-19DE94789D7A}" dt="2023-02-08T18:32:09.836" v="24" actId="20577"/>
          <ac:spMkLst>
            <pc:docMk/>
            <pc:sldMk cId="369076681" sldId="400"/>
            <ac:spMk id="9" creationId="{00000000-0000-0000-0000-000000000000}"/>
          </ac:spMkLst>
        </pc:spChg>
        <pc:spChg chg="add del mod">
          <ac:chgData name="Leonardo Marques Barra Bragatti" userId="S::pf1761@fiap.com.br::287f86ed-81b1-4d7b-8506-93846a6a8cd1" providerId="AD" clId="Web-{E36F0761-D074-40BA-EC81-19DE94789D7A}" dt="2023-02-08T19:51:19.468" v="230" actId="20577"/>
          <ac:spMkLst>
            <pc:docMk/>
            <pc:sldMk cId="369076681" sldId="400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E36F0761-D074-40BA-EC81-19DE94789D7A}" dt="2023-02-08T18:35:23.403" v="52"/>
          <ac:picMkLst>
            <pc:docMk/>
            <pc:sldMk cId="369076681" sldId="400"/>
            <ac:picMk id="19" creationId="{00000000-0000-0000-0000-000000000000}"/>
          </ac:picMkLst>
        </pc:picChg>
      </pc:sldChg>
      <pc:sldChg chg="del">
        <pc:chgData name="Leonardo Marques Barra Bragatti" userId="S::pf1761@fiap.com.br::287f86ed-81b1-4d7b-8506-93846a6a8cd1" providerId="AD" clId="Web-{E36F0761-D074-40BA-EC81-19DE94789D7A}" dt="2023-02-08T19:03:36.487" v="123"/>
        <pc:sldMkLst>
          <pc:docMk/>
          <pc:sldMk cId="167808247" sldId="401"/>
        </pc:sldMkLst>
      </pc:sldChg>
      <pc:sldChg chg="del">
        <pc:chgData name="Leonardo Marques Barra Bragatti" userId="S::pf1761@fiap.com.br::287f86ed-81b1-4d7b-8506-93846a6a8cd1" providerId="AD" clId="Web-{E36F0761-D074-40BA-EC81-19DE94789D7A}" dt="2023-02-08T19:03:19.612" v="115"/>
        <pc:sldMkLst>
          <pc:docMk/>
          <pc:sldMk cId="2531987241" sldId="402"/>
        </pc:sldMkLst>
      </pc:sldChg>
      <pc:sldChg chg="del">
        <pc:chgData name="Leonardo Marques Barra Bragatti" userId="S::pf1761@fiap.com.br::287f86ed-81b1-4d7b-8506-93846a6a8cd1" providerId="AD" clId="Web-{E36F0761-D074-40BA-EC81-19DE94789D7A}" dt="2023-02-08T19:03:21.424" v="116"/>
        <pc:sldMkLst>
          <pc:docMk/>
          <pc:sldMk cId="564456735" sldId="403"/>
        </pc:sldMkLst>
      </pc:sldChg>
      <pc:sldChg chg="del">
        <pc:chgData name="Leonardo Marques Barra Bragatti" userId="S::pf1761@fiap.com.br::287f86ed-81b1-4d7b-8506-93846a6a8cd1" providerId="AD" clId="Web-{E36F0761-D074-40BA-EC81-19DE94789D7A}" dt="2023-02-08T19:03:21.424" v="117"/>
        <pc:sldMkLst>
          <pc:docMk/>
          <pc:sldMk cId="1482843918" sldId="404"/>
        </pc:sldMkLst>
      </pc:sldChg>
      <pc:sldChg chg="del">
        <pc:chgData name="Leonardo Marques Barra Bragatti" userId="S::pf1761@fiap.com.br::287f86ed-81b1-4d7b-8506-93846a6a8cd1" providerId="AD" clId="Web-{E36F0761-D074-40BA-EC81-19DE94789D7A}" dt="2023-02-08T19:03:23.831" v="118"/>
        <pc:sldMkLst>
          <pc:docMk/>
          <pc:sldMk cId="4059359711" sldId="405"/>
        </pc:sldMkLst>
      </pc:sldChg>
      <pc:sldChg chg="del">
        <pc:chgData name="Leonardo Marques Barra Bragatti" userId="S::pf1761@fiap.com.br::287f86ed-81b1-4d7b-8506-93846a6a8cd1" providerId="AD" clId="Web-{E36F0761-D074-40BA-EC81-19DE94789D7A}" dt="2023-02-08T19:03:23.831" v="119"/>
        <pc:sldMkLst>
          <pc:docMk/>
          <pc:sldMk cId="2662671414" sldId="406"/>
        </pc:sldMkLst>
      </pc:sldChg>
      <pc:sldChg chg="del">
        <pc:chgData name="Leonardo Marques Barra Bragatti" userId="S::pf1761@fiap.com.br::287f86ed-81b1-4d7b-8506-93846a6a8cd1" providerId="AD" clId="Web-{E36F0761-D074-40BA-EC81-19DE94789D7A}" dt="2023-02-08T19:03:24.612" v="120"/>
        <pc:sldMkLst>
          <pc:docMk/>
          <pc:sldMk cId="3876202654" sldId="407"/>
        </pc:sldMkLst>
      </pc:sldChg>
      <pc:sldChg chg="del">
        <pc:chgData name="Leonardo Marques Barra Bragatti" userId="S::pf1761@fiap.com.br::287f86ed-81b1-4d7b-8506-93846a6a8cd1" providerId="AD" clId="Web-{E36F0761-D074-40BA-EC81-19DE94789D7A}" dt="2023-02-08T19:03:32.190" v="121"/>
        <pc:sldMkLst>
          <pc:docMk/>
          <pc:sldMk cId="3121794656" sldId="408"/>
        </pc:sldMkLst>
      </pc:sldChg>
      <pc:sldChg chg="del">
        <pc:chgData name="Leonardo Marques Barra Bragatti" userId="S::pf1761@fiap.com.br::287f86ed-81b1-4d7b-8506-93846a6a8cd1" providerId="AD" clId="Web-{E36F0761-D074-40BA-EC81-19DE94789D7A}" dt="2023-02-08T19:03:34.753" v="122"/>
        <pc:sldMkLst>
          <pc:docMk/>
          <pc:sldMk cId="1093553976" sldId="409"/>
        </pc:sldMkLst>
      </pc:sldChg>
      <pc:sldChg chg="del">
        <pc:chgData name="Leonardo Marques Barra Bragatti" userId="S::pf1761@fiap.com.br::287f86ed-81b1-4d7b-8506-93846a6a8cd1" providerId="AD" clId="Web-{E36F0761-D074-40BA-EC81-19DE94789D7A}" dt="2023-02-08T19:03:38.065" v="124"/>
        <pc:sldMkLst>
          <pc:docMk/>
          <pc:sldMk cId="2840625750" sldId="410"/>
        </pc:sldMkLst>
      </pc:sldChg>
      <pc:sldChg chg="modSp">
        <pc:chgData name="Leonardo Marques Barra Bragatti" userId="S::pf1761@fiap.com.br::287f86ed-81b1-4d7b-8506-93846a6a8cd1" providerId="AD" clId="Web-{E36F0761-D074-40BA-EC81-19DE94789D7A}" dt="2023-02-08T19:55:12.911" v="248" actId="20577"/>
        <pc:sldMkLst>
          <pc:docMk/>
          <pc:sldMk cId="1065841629" sldId="411"/>
        </pc:sldMkLst>
        <pc:spChg chg="mod">
          <ac:chgData name="Leonardo Marques Barra Bragatti" userId="S::pf1761@fiap.com.br::287f86ed-81b1-4d7b-8506-93846a6a8cd1" providerId="AD" clId="Web-{E36F0761-D074-40BA-EC81-19DE94789D7A}" dt="2023-02-08T19:55:12.911" v="248" actId="20577"/>
          <ac:spMkLst>
            <pc:docMk/>
            <pc:sldMk cId="1065841629" sldId="411"/>
            <ac:spMk id="7" creationId="{00000000-0000-0000-0000-000000000000}"/>
          </ac:spMkLst>
        </pc:spChg>
      </pc:sldChg>
      <pc:sldChg chg="ord">
        <pc:chgData name="Leonardo Marques Barra Bragatti" userId="S::pf1761@fiap.com.br::287f86ed-81b1-4d7b-8506-93846a6a8cd1" providerId="AD" clId="Web-{E36F0761-D074-40BA-EC81-19DE94789D7A}" dt="2023-02-08T18:13:38.307" v="3"/>
        <pc:sldMkLst>
          <pc:docMk/>
          <pc:sldMk cId="521302348" sldId="413"/>
        </pc:sldMkLst>
      </pc:sldChg>
      <pc:sldChg chg="addSp delSp modSp add del replId">
        <pc:chgData name="Leonardo Marques Barra Bragatti" userId="S::pf1761@fiap.com.br::287f86ed-81b1-4d7b-8506-93846a6a8cd1" providerId="AD" clId="Web-{E36F0761-D074-40BA-EC81-19DE94789D7A}" dt="2023-02-08T18:26:01.232" v="9"/>
        <pc:sldMkLst>
          <pc:docMk/>
          <pc:sldMk cId="2273246836" sldId="414"/>
        </pc:sldMkLst>
        <pc:spChg chg="add del mod">
          <ac:chgData name="Leonardo Marques Barra Bragatti" userId="S::pf1761@fiap.com.br::287f86ed-81b1-4d7b-8506-93846a6a8cd1" providerId="AD" clId="Web-{E36F0761-D074-40BA-EC81-19DE94789D7A}" dt="2023-02-08T18:25:53.404" v="8"/>
          <ac:spMkLst>
            <pc:docMk/>
            <pc:sldMk cId="2273246836" sldId="414"/>
            <ac:spMk id="3" creationId="{EE980819-E6B3-CB34-0D2F-E68E58DCDDAD}"/>
          </ac:spMkLst>
        </pc:spChg>
        <pc:spChg chg="del">
          <ac:chgData name="Leonardo Marques Barra Bragatti" userId="S::pf1761@fiap.com.br::287f86ed-81b1-4d7b-8506-93846a6a8cd1" providerId="AD" clId="Web-{E36F0761-D074-40BA-EC81-19DE94789D7A}" dt="2023-02-08T18:25:49.685" v="5"/>
          <ac:spMkLst>
            <pc:docMk/>
            <pc:sldMk cId="2273246836" sldId="414"/>
            <ac:spMk id="7" creationId="{00000000-0000-0000-0000-000000000000}"/>
          </ac:spMkLst>
        </pc:spChg>
      </pc:sldChg>
      <pc:sldChg chg="modSp add replId">
        <pc:chgData name="Leonardo Marques Barra Bragatti" userId="S::pf1761@fiap.com.br::287f86ed-81b1-4d7b-8506-93846a6a8cd1" providerId="AD" clId="Web-{E36F0761-D074-40BA-EC81-19DE94789D7A}" dt="2023-02-08T19:51:13.593" v="229" actId="20577"/>
        <pc:sldMkLst>
          <pc:docMk/>
          <pc:sldMk cId="4294662129" sldId="414"/>
        </pc:sldMkLst>
        <pc:spChg chg="mod">
          <ac:chgData name="Leonardo Marques Barra Bragatti" userId="S::pf1761@fiap.com.br::287f86ed-81b1-4d7b-8506-93846a6a8cd1" providerId="AD" clId="Web-{E36F0761-D074-40BA-EC81-19DE94789D7A}" dt="2023-02-08T19:51:13.593" v="229" actId="20577"/>
          <ac:spMkLst>
            <pc:docMk/>
            <pc:sldMk cId="4294662129" sldId="414"/>
            <ac:spMk id="11" creationId="{00000000-0000-0000-0000-000000000000}"/>
          </ac:spMkLst>
        </pc:spChg>
      </pc:sldChg>
      <pc:sldChg chg="modSp add replId">
        <pc:chgData name="Leonardo Marques Barra Bragatti" userId="S::pf1761@fiap.com.br::287f86ed-81b1-4d7b-8506-93846a6a8cd1" providerId="AD" clId="Web-{E36F0761-D074-40BA-EC81-19DE94789D7A}" dt="2023-02-08T19:51:06.827" v="228" actId="20577"/>
        <pc:sldMkLst>
          <pc:docMk/>
          <pc:sldMk cId="6039545" sldId="415"/>
        </pc:sldMkLst>
        <pc:spChg chg="mod">
          <ac:chgData name="Leonardo Marques Barra Bragatti" userId="S::pf1761@fiap.com.br::287f86ed-81b1-4d7b-8506-93846a6a8cd1" providerId="AD" clId="Web-{E36F0761-D074-40BA-EC81-19DE94789D7A}" dt="2023-02-08T19:46:09.243" v="201" actId="20577"/>
          <ac:spMkLst>
            <pc:docMk/>
            <pc:sldMk cId="6039545" sldId="415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E36F0761-D074-40BA-EC81-19DE94789D7A}" dt="2023-02-08T19:51:06.827" v="228" actId="20577"/>
          <ac:spMkLst>
            <pc:docMk/>
            <pc:sldMk cId="6039545" sldId="415"/>
            <ac:spMk id="11" creationId="{00000000-0000-0000-0000-000000000000}"/>
          </ac:spMkLst>
        </pc:spChg>
      </pc:sldChg>
      <pc:sldChg chg="modSp add replId">
        <pc:chgData name="Leonardo Marques Barra Bragatti" userId="S::pf1761@fiap.com.br::287f86ed-81b1-4d7b-8506-93846a6a8cd1" providerId="AD" clId="Web-{E36F0761-D074-40BA-EC81-19DE94789D7A}" dt="2023-02-09T20:03:29.991" v="386" actId="20577"/>
        <pc:sldMkLst>
          <pc:docMk/>
          <pc:sldMk cId="449007545" sldId="416"/>
        </pc:sldMkLst>
        <pc:spChg chg="mod">
          <ac:chgData name="Leonardo Marques Barra Bragatti" userId="S::pf1761@fiap.com.br::287f86ed-81b1-4d7b-8506-93846a6a8cd1" providerId="AD" clId="Web-{E36F0761-D074-40BA-EC81-19DE94789D7A}" dt="2023-02-08T19:49:14.340" v="207" actId="20577"/>
          <ac:spMkLst>
            <pc:docMk/>
            <pc:sldMk cId="449007545" sldId="416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E36F0761-D074-40BA-EC81-19DE94789D7A}" dt="2023-02-09T20:03:29.991" v="386" actId="20577"/>
          <ac:spMkLst>
            <pc:docMk/>
            <pc:sldMk cId="449007545" sldId="416"/>
            <ac:spMk id="11" creationId="{00000000-0000-0000-0000-000000000000}"/>
          </ac:spMkLst>
        </pc:spChg>
      </pc:sldChg>
      <pc:sldChg chg="add replId">
        <pc:chgData name="Leonardo Marques Barra Bragatti" userId="S::pf1761@fiap.com.br::287f86ed-81b1-4d7b-8506-93846a6a8cd1" providerId="AD" clId="Web-{E36F0761-D074-40BA-EC81-19DE94789D7A}" dt="2023-02-08T19:54:58.473" v="232"/>
        <pc:sldMkLst>
          <pc:docMk/>
          <pc:sldMk cId="1313755370" sldId="417"/>
        </pc:sldMkLst>
      </pc:sldChg>
      <pc:sldChg chg="modSp add ord replId addCm">
        <pc:chgData name="Leonardo Marques Barra Bragatti" userId="S::pf1761@fiap.com.br::287f86ed-81b1-4d7b-8506-93846a6a8cd1" providerId="AD" clId="Web-{E36F0761-D074-40BA-EC81-19DE94789D7A}" dt="2023-02-09T20:03:57.836" v="388"/>
        <pc:sldMkLst>
          <pc:docMk/>
          <pc:sldMk cId="2350358112" sldId="418"/>
        </pc:sldMkLst>
        <pc:spChg chg="mod">
          <ac:chgData name="Leonardo Marques Barra Bragatti" userId="S::pf1761@fiap.com.br::287f86ed-81b1-4d7b-8506-93846a6a8cd1" providerId="AD" clId="Web-{E36F0761-D074-40BA-EC81-19DE94789D7A}" dt="2023-02-08T19:56:56.882" v="282" actId="20577"/>
          <ac:spMkLst>
            <pc:docMk/>
            <pc:sldMk cId="2350358112" sldId="418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E36F0761-D074-40BA-EC81-19DE94789D7A}" dt="2023-02-08T19:56:52.257" v="280" actId="20577"/>
          <ac:spMkLst>
            <pc:docMk/>
            <pc:sldMk cId="2350358112" sldId="418"/>
            <ac:spMk id="11" creationId="{00000000-0000-0000-0000-00000000000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Leonardo Marques Barra Bragatti" userId="S::pf1761@fiap.com.br::287f86ed-81b1-4d7b-8506-93846a6a8cd1" providerId="AD" clId="Web-{E36F0761-D074-40BA-EC81-19DE94789D7A}" dt="2023-02-09T20:03:57.836" v="388"/>
              <pc2:cmMkLst xmlns:pc2="http://schemas.microsoft.com/office/powerpoint/2019/9/main/command">
                <pc:docMk/>
                <pc:sldMk cId="2350358112" sldId="418"/>
                <pc2:cmMk id="{3373A511-BCD2-41FB-932D-EE6114288EFD}"/>
              </pc2:cmMkLst>
            </pc226:cmChg>
          </p:ext>
        </pc:extLst>
      </pc:sldChg>
      <pc:sldChg chg="modSp add replId">
        <pc:chgData name="Leonardo Marques Barra Bragatti" userId="S::pf1761@fiap.com.br::287f86ed-81b1-4d7b-8506-93846a6a8cd1" providerId="AD" clId="Web-{E36F0761-D074-40BA-EC81-19DE94789D7A}" dt="2023-02-08T19:58:56.432" v="325" actId="20577"/>
        <pc:sldMkLst>
          <pc:docMk/>
          <pc:sldMk cId="3996595478" sldId="419"/>
        </pc:sldMkLst>
        <pc:spChg chg="mod">
          <ac:chgData name="Leonardo Marques Barra Bragatti" userId="S::pf1761@fiap.com.br::287f86ed-81b1-4d7b-8506-93846a6a8cd1" providerId="AD" clId="Web-{E36F0761-D074-40BA-EC81-19DE94789D7A}" dt="2023-02-08T19:58:56.432" v="325" actId="20577"/>
          <ac:spMkLst>
            <pc:docMk/>
            <pc:sldMk cId="3996595478" sldId="419"/>
            <ac:spMk id="11" creationId="{00000000-0000-0000-0000-000000000000}"/>
          </ac:spMkLst>
        </pc:spChg>
      </pc:sldChg>
      <pc:sldChg chg="modSp add replId">
        <pc:chgData name="Leonardo Marques Barra Bragatti" userId="S::pf1761@fiap.com.br::287f86ed-81b1-4d7b-8506-93846a6a8cd1" providerId="AD" clId="Web-{E36F0761-D074-40BA-EC81-19DE94789D7A}" dt="2023-02-08T20:49:53.953" v="352" actId="20577"/>
        <pc:sldMkLst>
          <pc:docMk/>
          <pc:sldMk cId="553376047" sldId="420"/>
        </pc:sldMkLst>
        <pc:spChg chg="mod">
          <ac:chgData name="Leonardo Marques Barra Bragatti" userId="S::pf1761@fiap.com.br::287f86ed-81b1-4d7b-8506-93846a6a8cd1" providerId="AD" clId="Web-{E36F0761-D074-40BA-EC81-19DE94789D7A}" dt="2023-02-08T20:49:53.953" v="352" actId="20577"/>
          <ac:spMkLst>
            <pc:docMk/>
            <pc:sldMk cId="553376047" sldId="420"/>
            <ac:spMk id="11" creationId="{00000000-0000-0000-0000-000000000000}"/>
          </ac:spMkLst>
        </pc:spChg>
      </pc:sldChg>
      <pc:sldChg chg="modSp add replId">
        <pc:chgData name="Leonardo Marques Barra Bragatti" userId="S::pf1761@fiap.com.br::287f86ed-81b1-4d7b-8506-93846a6a8cd1" providerId="AD" clId="Web-{E36F0761-D074-40BA-EC81-19DE94789D7A}" dt="2023-02-08T21:00:02.796" v="366" actId="20577"/>
        <pc:sldMkLst>
          <pc:docMk/>
          <pc:sldMk cId="613245637" sldId="421"/>
        </pc:sldMkLst>
        <pc:spChg chg="mod">
          <ac:chgData name="Leonardo Marques Barra Bragatti" userId="S::pf1761@fiap.com.br::287f86ed-81b1-4d7b-8506-93846a6a8cd1" providerId="AD" clId="Web-{E36F0761-D074-40BA-EC81-19DE94789D7A}" dt="2023-02-08T21:00:02.796" v="366" actId="20577"/>
          <ac:spMkLst>
            <pc:docMk/>
            <pc:sldMk cId="613245637" sldId="421"/>
            <ac:spMk id="11" creationId="{00000000-0000-0000-0000-000000000000}"/>
          </ac:spMkLst>
        </pc:spChg>
      </pc:sldChg>
      <pc:sldChg chg="modSp add replId">
        <pc:chgData name="Leonardo Marques Barra Bragatti" userId="S::pf1761@fiap.com.br::287f86ed-81b1-4d7b-8506-93846a6a8cd1" providerId="AD" clId="Web-{E36F0761-D074-40BA-EC81-19DE94789D7A}" dt="2023-02-08T21:00:26.734" v="381" actId="20577"/>
        <pc:sldMkLst>
          <pc:docMk/>
          <pc:sldMk cId="3794708109" sldId="422"/>
        </pc:sldMkLst>
        <pc:spChg chg="mod">
          <ac:chgData name="Leonardo Marques Barra Bragatti" userId="S::pf1761@fiap.com.br::287f86ed-81b1-4d7b-8506-93846a6a8cd1" providerId="AD" clId="Web-{E36F0761-D074-40BA-EC81-19DE94789D7A}" dt="2023-02-08T21:00:26.734" v="381" actId="20577"/>
          <ac:spMkLst>
            <pc:docMk/>
            <pc:sldMk cId="3794708109" sldId="422"/>
            <ac:spMk id="11" creationId="{00000000-0000-0000-0000-000000000000}"/>
          </ac:spMkLst>
        </pc:spChg>
      </pc:sldChg>
      <pc:sldChg chg="add del replId">
        <pc:chgData name="Leonardo Marques Barra Bragatti" userId="S::pf1761@fiap.com.br::287f86ed-81b1-4d7b-8506-93846a6a8cd1" providerId="AD" clId="Web-{E36F0761-D074-40BA-EC81-19DE94789D7A}" dt="2023-02-08T21:00:06.624" v="367"/>
        <pc:sldMkLst>
          <pc:docMk/>
          <pc:sldMk cId="3874208193" sldId="423"/>
        </pc:sldMkLst>
      </pc:sldChg>
    </pc:docChg>
  </pc:docChgLst>
  <pc:docChgLst>
    <pc:chgData name="Leonardo Marques Barra Bragatti" userId="S::pf1761@fiap.com.br::287f86ed-81b1-4d7b-8506-93846a6a8cd1" providerId="AD" clId="Web-{857CD4F2-D668-9569-D9C4-9FFD974DB29B}"/>
    <pc:docChg chg="addSld modSld">
      <pc:chgData name="Leonardo Marques Barra Bragatti" userId="S::pf1761@fiap.com.br::287f86ed-81b1-4d7b-8506-93846a6a8cd1" providerId="AD" clId="Web-{857CD4F2-D668-9569-D9C4-9FFD974DB29B}" dt="2023-02-24T23:17:15.227" v="291" actId="20577"/>
      <pc:docMkLst>
        <pc:docMk/>
      </pc:docMkLst>
      <pc:sldChg chg="addSp delSp modSp add replId">
        <pc:chgData name="Leonardo Marques Barra Bragatti" userId="S::pf1761@fiap.com.br::287f86ed-81b1-4d7b-8506-93846a6a8cd1" providerId="AD" clId="Web-{857CD4F2-D668-9569-D9C4-9FFD974DB29B}" dt="2023-02-24T22:19:46.876" v="15" actId="1076"/>
        <pc:sldMkLst>
          <pc:docMk/>
          <pc:sldMk cId="530742841" sldId="441"/>
        </pc:sldMkLst>
        <pc:spChg chg="mod">
          <ac:chgData name="Leonardo Marques Barra Bragatti" userId="S::pf1761@fiap.com.br::287f86ed-81b1-4d7b-8506-93846a6a8cd1" providerId="AD" clId="Web-{857CD4F2-D668-9569-D9C4-9FFD974DB29B}" dt="2023-02-24T22:19:23.516" v="11" actId="20577"/>
          <ac:spMkLst>
            <pc:docMk/>
            <pc:sldMk cId="530742841" sldId="441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857CD4F2-D668-9569-D9C4-9FFD974DB29B}" dt="2023-02-24T22:18:55.390" v="1"/>
          <ac:picMkLst>
            <pc:docMk/>
            <pc:sldMk cId="530742841" sldId="441"/>
            <ac:picMk id="2" creationId="{22225BE7-02D7-0C92-DF2B-6D2B6BD2B19D}"/>
          </ac:picMkLst>
        </pc:picChg>
        <pc:picChg chg="add mod">
          <ac:chgData name="Leonardo Marques Barra Bragatti" userId="S::pf1761@fiap.com.br::287f86ed-81b1-4d7b-8506-93846a6a8cd1" providerId="AD" clId="Web-{857CD4F2-D668-9569-D9C4-9FFD974DB29B}" dt="2023-02-24T22:19:46.876" v="15" actId="1076"/>
          <ac:picMkLst>
            <pc:docMk/>
            <pc:sldMk cId="530742841" sldId="441"/>
            <ac:picMk id="3" creationId="{2F394B66-9BBA-D324-4EC4-F5F54975600A}"/>
          </ac:picMkLst>
        </pc:picChg>
      </pc:sldChg>
      <pc:sldChg chg="addSp delSp modSp add replId">
        <pc:chgData name="Leonardo Marques Barra Bragatti" userId="S::pf1761@fiap.com.br::287f86ed-81b1-4d7b-8506-93846a6a8cd1" providerId="AD" clId="Web-{857CD4F2-D668-9569-D9C4-9FFD974DB29B}" dt="2023-02-24T22:24:22.887" v="35" actId="14100"/>
        <pc:sldMkLst>
          <pc:docMk/>
          <pc:sldMk cId="2939957868" sldId="442"/>
        </pc:sldMkLst>
        <pc:spChg chg="mod">
          <ac:chgData name="Leonardo Marques Barra Bragatti" userId="S::pf1761@fiap.com.br::287f86ed-81b1-4d7b-8506-93846a6a8cd1" providerId="AD" clId="Web-{857CD4F2-D668-9569-D9C4-9FFD974DB29B}" dt="2023-02-24T22:24:11.136" v="32" actId="20577"/>
          <ac:spMkLst>
            <pc:docMk/>
            <pc:sldMk cId="2939957868" sldId="442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857CD4F2-D668-9569-D9C4-9FFD974DB29B}" dt="2023-02-24T22:24:22.887" v="35" actId="14100"/>
          <ac:picMkLst>
            <pc:docMk/>
            <pc:sldMk cId="2939957868" sldId="442"/>
            <ac:picMk id="2" creationId="{40620689-03DF-CAA0-1756-074F1DFA6C19}"/>
          </ac:picMkLst>
        </pc:picChg>
        <pc:picChg chg="del">
          <ac:chgData name="Leonardo Marques Barra Bragatti" userId="S::pf1761@fiap.com.br::287f86ed-81b1-4d7b-8506-93846a6a8cd1" providerId="AD" clId="Web-{857CD4F2-D668-9569-D9C4-9FFD974DB29B}" dt="2023-02-24T22:21:09.504" v="17"/>
          <ac:picMkLst>
            <pc:docMk/>
            <pc:sldMk cId="2939957868" sldId="442"/>
            <ac:picMk id="3" creationId="{2F394B66-9BBA-D324-4EC4-F5F54975600A}"/>
          </ac:picMkLst>
        </pc:picChg>
      </pc:sldChg>
      <pc:sldChg chg="addSp delSp modSp add replId">
        <pc:chgData name="Leonardo Marques Barra Bragatti" userId="S::pf1761@fiap.com.br::287f86ed-81b1-4d7b-8506-93846a6a8cd1" providerId="AD" clId="Web-{857CD4F2-D668-9569-D9C4-9FFD974DB29B}" dt="2023-02-24T22:47:11.428" v="94" actId="1076"/>
        <pc:sldMkLst>
          <pc:docMk/>
          <pc:sldMk cId="2606695397" sldId="443"/>
        </pc:sldMkLst>
        <pc:spChg chg="add del mod">
          <ac:chgData name="Leonardo Marques Barra Bragatti" userId="S::pf1761@fiap.com.br::287f86ed-81b1-4d7b-8506-93846a6a8cd1" providerId="AD" clId="Web-{857CD4F2-D668-9569-D9C4-9FFD974DB29B}" dt="2023-02-24T22:46:18.958" v="87"/>
          <ac:spMkLst>
            <pc:docMk/>
            <pc:sldMk cId="2606695397" sldId="443"/>
            <ac:spMk id="2" creationId="{A81DA163-F4DA-E1E8-9093-571D3DFA372D}"/>
          </ac:spMkLst>
        </pc:spChg>
        <pc:spChg chg="mod">
          <ac:chgData name="Leonardo Marques Barra Bragatti" userId="S::pf1761@fiap.com.br::287f86ed-81b1-4d7b-8506-93846a6a8cd1" providerId="AD" clId="Web-{857CD4F2-D668-9569-D9C4-9FFD974DB29B}" dt="2023-02-24T22:27:51.083" v="42" actId="20577"/>
          <ac:spMkLst>
            <pc:docMk/>
            <pc:sldMk cId="2606695397" sldId="443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857CD4F2-D668-9569-D9C4-9FFD974DB29B}" dt="2023-02-24T22:46:47.209" v="90" actId="20577"/>
          <ac:spMkLst>
            <pc:docMk/>
            <pc:sldMk cId="2606695397" sldId="443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857CD4F2-D668-9569-D9C4-9FFD974DB29B}" dt="2023-02-24T22:29:43.946" v="70"/>
          <ac:picMkLst>
            <pc:docMk/>
            <pc:sldMk cId="2606695397" sldId="443"/>
            <ac:picMk id="2" creationId="{40620689-03DF-CAA0-1756-074F1DFA6C19}"/>
          </ac:picMkLst>
        </pc:picChg>
        <pc:picChg chg="add del mod">
          <ac:chgData name="Leonardo Marques Barra Bragatti" userId="S::pf1761@fiap.com.br::287f86ed-81b1-4d7b-8506-93846a6a8cd1" providerId="AD" clId="Web-{857CD4F2-D668-9569-D9C4-9FFD974DB29B}" dt="2023-02-24T22:29:48.431" v="72"/>
          <ac:picMkLst>
            <pc:docMk/>
            <pc:sldMk cId="2606695397" sldId="443"/>
            <ac:picMk id="3" creationId="{588C8B50-359A-4500-518A-E80AE44648C5}"/>
          </ac:picMkLst>
        </pc:picChg>
        <pc:picChg chg="add mod">
          <ac:chgData name="Leonardo Marques Barra Bragatti" userId="S::pf1761@fiap.com.br::287f86ed-81b1-4d7b-8506-93846a6a8cd1" providerId="AD" clId="Web-{857CD4F2-D668-9569-D9C4-9FFD974DB29B}" dt="2023-02-24T22:47:11.428" v="94" actId="1076"/>
          <ac:picMkLst>
            <pc:docMk/>
            <pc:sldMk cId="2606695397" sldId="443"/>
            <ac:picMk id="3" creationId="{A4FA623D-B1C1-517D-9794-425E05C157B1}"/>
          </ac:picMkLst>
        </pc:picChg>
      </pc:sldChg>
      <pc:sldChg chg="addSp delSp modSp add replId">
        <pc:chgData name="Leonardo Marques Barra Bragatti" userId="S::pf1761@fiap.com.br::287f86ed-81b1-4d7b-8506-93846a6a8cd1" providerId="AD" clId="Web-{857CD4F2-D668-9569-D9C4-9FFD974DB29B}" dt="2023-02-24T22:47:51.460" v="101" actId="1076"/>
        <pc:sldMkLst>
          <pc:docMk/>
          <pc:sldMk cId="3144988047" sldId="444"/>
        </pc:sldMkLst>
        <pc:picChg chg="add mod">
          <ac:chgData name="Leonardo Marques Barra Bragatti" userId="S::pf1761@fiap.com.br::287f86ed-81b1-4d7b-8506-93846a6a8cd1" providerId="AD" clId="Web-{857CD4F2-D668-9569-D9C4-9FFD974DB29B}" dt="2023-02-24T22:47:51.460" v="101" actId="1076"/>
          <ac:picMkLst>
            <pc:docMk/>
            <pc:sldMk cId="3144988047" sldId="444"/>
            <ac:picMk id="2" creationId="{8BA972C3-2DD2-774C-F638-0E4B0E186114}"/>
          </ac:picMkLst>
        </pc:picChg>
        <pc:picChg chg="del">
          <ac:chgData name="Leonardo Marques Barra Bragatti" userId="S::pf1761@fiap.com.br::287f86ed-81b1-4d7b-8506-93846a6a8cd1" providerId="AD" clId="Web-{857CD4F2-D668-9569-D9C4-9FFD974DB29B}" dt="2023-02-24T22:47:20.522" v="97"/>
          <ac:picMkLst>
            <pc:docMk/>
            <pc:sldMk cId="3144988047" sldId="444"/>
            <ac:picMk id="3" creationId="{A4FA623D-B1C1-517D-9794-425E05C157B1}"/>
          </ac:picMkLst>
        </pc:picChg>
      </pc:sldChg>
      <pc:sldChg chg="addSp delSp modSp add replId">
        <pc:chgData name="Leonardo Marques Barra Bragatti" userId="S::pf1761@fiap.com.br::287f86ed-81b1-4d7b-8506-93846a6a8cd1" providerId="AD" clId="Web-{857CD4F2-D668-9569-D9C4-9FFD974DB29B}" dt="2023-02-24T22:48:23.930" v="106" actId="1076"/>
        <pc:sldMkLst>
          <pc:docMk/>
          <pc:sldMk cId="2077928689" sldId="445"/>
        </pc:sldMkLst>
        <pc:picChg chg="add mod">
          <ac:chgData name="Leonardo Marques Barra Bragatti" userId="S::pf1761@fiap.com.br::287f86ed-81b1-4d7b-8506-93846a6a8cd1" providerId="AD" clId="Web-{857CD4F2-D668-9569-D9C4-9FFD974DB29B}" dt="2023-02-24T22:48:23.930" v="106" actId="1076"/>
          <ac:picMkLst>
            <pc:docMk/>
            <pc:sldMk cId="2077928689" sldId="445"/>
            <ac:picMk id="2" creationId="{37075D3C-766B-6A28-EA91-670346E1855F}"/>
          </ac:picMkLst>
        </pc:picChg>
        <pc:picChg chg="del">
          <ac:chgData name="Leonardo Marques Barra Bragatti" userId="S::pf1761@fiap.com.br::287f86ed-81b1-4d7b-8506-93846a6a8cd1" providerId="AD" clId="Web-{857CD4F2-D668-9569-D9C4-9FFD974DB29B}" dt="2023-02-24T22:47:57.273" v="102"/>
          <ac:picMkLst>
            <pc:docMk/>
            <pc:sldMk cId="2077928689" sldId="445"/>
            <ac:picMk id="3" creationId="{A4FA623D-B1C1-517D-9794-425E05C157B1}"/>
          </ac:picMkLst>
        </pc:picChg>
      </pc:sldChg>
      <pc:sldChg chg="addSp delSp modSp add replId">
        <pc:chgData name="Leonardo Marques Barra Bragatti" userId="S::pf1761@fiap.com.br::287f86ed-81b1-4d7b-8506-93846a6a8cd1" providerId="AD" clId="Web-{857CD4F2-D668-9569-D9C4-9FFD974DB29B}" dt="2023-02-24T22:59:01.462" v="130" actId="1076"/>
        <pc:sldMkLst>
          <pc:docMk/>
          <pc:sldMk cId="2445555519" sldId="446"/>
        </pc:sldMkLst>
        <pc:spChg chg="mod">
          <ac:chgData name="Leonardo Marques Barra Bragatti" userId="S::pf1761@fiap.com.br::287f86ed-81b1-4d7b-8506-93846a6a8cd1" providerId="AD" clId="Web-{857CD4F2-D668-9569-D9C4-9FFD974DB29B}" dt="2023-02-24T22:58:45.524" v="126" actId="20577"/>
          <ac:spMkLst>
            <pc:docMk/>
            <pc:sldMk cId="2445555519" sldId="446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857CD4F2-D668-9569-D9C4-9FFD974DB29B}" dt="2023-02-24T22:58:04.023" v="108"/>
          <ac:picMkLst>
            <pc:docMk/>
            <pc:sldMk cId="2445555519" sldId="446"/>
            <ac:picMk id="2" creationId="{37075D3C-766B-6A28-EA91-670346E1855F}"/>
          </ac:picMkLst>
        </pc:picChg>
        <pc:picChg chg="add mod">
          <ac:chgData name="Leonardo Marques Barra Bragatti" userId="S::pf1761@fiap.com.br::287f86ed-81b1-4d7b-8506-93846a6a8cd1" providerId="AD" clId="Web-{857CD4F2-D668-9569-D9C4-9FFD974DB29B}" dt="2023-02-24T22:59:01.462" v="130" actId="1076"/>
          <ac:picMkLst>
            <pc:docMk/>
            <pc:sldMk cId="2445555519" sldId="446"/>
            <ac:picMk id="3" creationId="{A3EA3FD6-06FE-410C-D678-7A88CF5507B9}"/>
          </ac:picMkLst>
        </pc:picChg>
      </pc:sldChg>
      <pc:sldChg chg="addSp delSp modSp add replId">
        <pc:chgData name="Leonardo Marques Barra Bragatti" userId="S::pf1761@fiap.com.br::287f86ed-81b1-4d7b-8506-93846a6a8cd1" providerId="AD" clId="Web-{857CD4F2-D668-9569-D9C4-9FFD974DB29B}" dt="2023-02-24T23:02:13.154" v="155" actId="20577"/>
        <pc:sldMkLst>
          <pc:docMk/>
          <pc:sldMk cId="1783249040" sldId="447"/>
        </pc:sldMkLst>
        <pc:spChg chg="mod">
          <ac:chgData name="Leonardo Marques Barra Bragatti" userId="S::pf1761@fiap.com.br::287f86ed-81b1-4d7b-8506-93846a6a8cd1" providerId="AD" clId="Web-{857CD4F2-D668-9569-D9C4-9FFD974DB29B}" dt="2023-02-24T23:02:13.154" v="155" actId="20577"/>
          <ac:spMkLst>
            <pc:docMk/>
            <pc:sldMk cId="1783249040" sldId="447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857CD4F2-D668-9569-D9C4-9FFD974DB29B}" dt="2023-02-24T23:01:02.230" v="149" actId="1076"/>
          <ac:picMkLst>
            <pc:docMk/>
            <pc:sldMk cId="1783249040" sldId="447"/>
            <ac:picMk id="2" creationId="{0DA697D4-2BAE-5E2E-1360-B6081EC5CD3B}"/>
          </ac:picMkLst>
        </pc:picChg>
        <pc:picChg chg="del">
          <ac:chgData name="Leonardo Marques Barra Bragatti" userId="S::pf1761@fiap.com.br::287f86ed-81b1-4d7b-8506-93846a6a8cd1" providerId="AD" clId="Web-{857CD4F2-D668-9569-D9C4-9FFD974DB29B}" dt="2023-02-24T23:00:17.354" v="132"/>
          <ac:picMkLst>
            <pc:docMk/>
            <pc:sldMk cId="1783249040" sldId="447"/>
            <ac:picMk id="3" creationId="{A3EA3FD6-06FE-410C-D678-7A88CF5507B9}"/>
          </ac:picMkLst>
        </pc:picChg>
      </pc:sldChg>
      <pc:sldChg chg="addSp delSp modSp add replId">
        <pc:chgData name="Leonardo Marques Barra Bragatti" userId="S::pf1761@fiap.com.br::287f86ed-81b1-4d7b-8506-93846a6a8cd1" providerId="AD" clId="Web-{857CD4F2-D668-9569-D9C4-9FFD974DB29B}" dt="2023-02-24T23:03:09.577" v="174" actId="20577"/>
        <pc:sldMkLst>
          <pc:docMk/>
          <pc:sldMk cId="345180157" sldId="448"/>
        </pc:sldMkLst>
        <pc:spChg chg="mod">
          <ac:chgData name="Leonardo Marques Barra Bragatti" userId="S::pf1761@fiap.com.br::287f86ed-81b1-4d7b-8506-93846a6a8cd1" providerId="AD" clId="Web-{857CD4F2-D668-9569-D9C4-9FFD974DB29B}" dt="2023-02-24T23:03:09.577" v="174" actId="20577"/>
          <ac:spMkLst>
            <pc:docMk/>
            <pc:sldMk cId="345180157" sldId="448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857CD4F2-D668-9569-D9C4-9FFD974DB29B}" dt="2023-02-24T23:02:17.341" v="157"/>
          <ac:picMkLst>
            <pc:docMk/>
            <pc:sldMk cId="345180157" sldId="448"/>
            <ac:picMk id="2" creationId="{0DA697D4-2BAE-5E2E-1360-B6081EC5CD3B}"/>
          </ac:picMkLst>
        </pc:picChg>
        <pc:picChg chg="add mod">
          <ac:chgData name="Leonardo Marques Barra Bragatti" userId="S::pf1761@fiap.com.br::287f86ed-81b1-4d7b-8506-93846a6a8cd1" providerId="AD" clId="Web-{857CD4F2-D668-9569-D9C4-9FFD974DB29B}" dt="2023-02-24T23:02:50.858" v="162" actId="1076"/>
          <ac:picMkLst>
            <pc:docMk/>
            <pc:sldMk cId="345180157" sldId="448"/>
            <ac:picMk id="3" creationId="{9670DBCF-D8C4-5110-36CB-BB53CB62173E}"/>
          </ac:picMkLst>
        </pc:picChg>
      </pc:sldChg>
      <pc:sldChg chg="addSp delSp modSp add replId">
        <pc:chgData name="Leonardo Marques Barra Bragatti" userId="S::pf1761@fiap.com.br::287f86ed-81b1-4d7b-8506-93846a6a8cd1" providerId="AD" clId="Web-{857CD4F2-D668-9569-D9C4-9FFD974DB29B}" dt="2023-02-24T23:07:03.333" v="190" actId="20577"/>
        <pc:sldMkLst>
          <pc:docMk/>
          <pc:sldMk cId="379873134" sldId="449"/>
        </pc:sldMkLst>
        <pc:spChg chg="mod">
          <ac:chgData name="Leonardo Marques Barra Bragatti" userId="S::pf1761@fiap.com.br::287f86ed-81b1-4d7b-8506-93846a6a8cd1" providerId="AD" clId="Web-{857CD4F2-D668-9569-D9C4-9FFD974DB29B}" dt="2023-02-24T23:07:03.333" v="190" actId="20577"/>
          <ac:spMkLst>
            <pc:docMk/>
            <pc:sldMk cId="379873134" sldId="449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857CD4F2-D668-9569-D9C4-9FFD974DB29B}" dt="2023-02-24T23:03:41.812" v="180" actId="1076"/>
          <ac:picMkLst>
            <pc:docMk/>
            <pc:sldMk cId="379873134" sldId="449"/>
            <ac:picMk id="2" creationId="{96926797-17B1-4DA9-C902-46472DC55CAD}"/>
          </ac:picMkLst>
        </pc:picChg>
        <pc:picChg chg="del">
          <ac:chgData name="Leonardo Marques Barra Bragatti" userId="S::pf1761@fiap.com.br::287f86ed-81b1-4d7b-8506-93846a6a8cd1" providerId="AD" clId="Web-{857CD4F2-D668-9569-D9C4-9FFD974DB29B}" dt="2023-02-24T23:03:14.468" v="176"/>
          <ac:picMkLst>
            <pc:docMk/>
            <pc:sldMk cId="379873134" sldId="449"/>
            <ac:picMk id="3" creationId="{9670DBCF-D8C4-5110-36CB-BB53CB62173E}"/>
          </ac:picMkLst>
        </pc:picChg>
      </pc:sldChg>
      <pc:sldChg chg="addSp delSp modSp add replId">
        <pc:chgData name="Leonardo Marques Barra Bragatti" userId="S::pf1761@fiap.com.br::287f86ed-81b1-4d7b-8506-93846a6a8cd1" providerId="AD" clId="Web-{857CD4F2-D668-9569-D9C4-9FFD974DB29B}" dt="2023-02-24T23:13:21.315" v="208"/>
        <pc:sldMkLst>
          <pc:docMk/>
          <pc:sldMk cId="3022761685" sldId="450"/>
        </pc:sldMkLst>
        <pc:spChg chg="mod">
          <ac:chgData name="Leonardo Marques Barra Bragatti" userId="S::pf1761@fiap.com.br::287f86ed-81b1-4d7b-8506-93846a6a8cd1" providerId="AD" clId="Web-{857CD4F2-D668-9569-D9C4-9FFD974DB29B}" dt="2023-02-24T23:08:09.304" v="202" actId="20577"/>
          <ac:spMkLst>
            <pc:docMk/>
            <pc:sldMk cId="3022761685" sldId="450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857CD4F2-D668-9569-D9C4-9FFD974DB29B}" dt="2023-02-24T23:07:31.881" v="192"/>
          <ac:picMkLst>
            <pc:docMk/>
            <pc:sldMk cId="3022761685" sldId="450"/>
            <ac:picMk id="2" creationId="{96926797-17B1-4DA9-C902-46472DC55CAD}"/>
          </ac:picMkLst>
        </pc:picChg>
        <pc:picChg chg="add del mod">
          <ac:chgData name="Leonardo Marques Barra Bragatti" userId="S::pf1761@fiap.com.br::287f86ed-81b1-4d7b-8506-93846a6a8cd1" providerId="AD" clId="Web-{857CD4F2-D668-9569-D9C4-9FFD974DB29B}" dt="2023-02-24T23:13:21.315" v="208"/>
          <ac:picMkLst>
            <pc:docMk/>
            <pc:sldMk cId="3022761685" sldId="450"/>
            <ac:picMk id="3" creationId="{8CCE90DC-C299-BF0D-C4DE-C894AE7B2B08}"/>
          </ac:picMkLst>
        </pc:picChg>
      </pc:sldChg>
      <pc:sldChg chg="addSp delSp modSp add replId">
        <pc:chgData name="Leonardo Marques Barra Bragatti" userId="S::pf1761@fiap.com.br::287f86ed-81b1-4d7b-8506-93846a6a8cd1" providerId="AD" clId="Web-{857CD4F2-D668-9569-D9C4-9FFD974DB29B}" dt="2023-02-24T23:17:15.227" v="291" actId="20577"/>
        <pc:sldMkLst>
          <pc:docMk/>
          <pc:sldMk cId="2887144745" sldId="451"/>
        </pc:sldMkLst>
        <pc:spChg chg="mod">
          <ac:chgData name="Leonardo Marques Barra Bragatti" userId="S::pf1761@fiap.com.br::287f86ed-81b1-4d7b-8506-93846a6a8cd1" providerId="AD" clId="Web-{857CD4F2-D668-9569-D9C4-9FFD974DB29B}" dt="2023-02-24T23:15:27.178" v="225" actId="20577"/>
          <ac:spMkLst>
            <pc:docMk/>
            <pc:sldMk cId="2887144745" sldId="451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857CD4F2-D668-9569-D9C4-9FFD974DB29B}" dt="2023-02-24T23:17:15.227" v="291" actId="20577"/>
          <ac:spMkLst>
            <pc:docMk/>
            <pc:sldMk cId="2887144745" sldId="451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857CD4F2-D668-9569-D9C4-9FFD974DB29B}" dt="2023-02-24T23:17:04.368" v="275" actId="1076"/>
          <ac:picMkLst>
            <pc:docMk/>
            <pc:sldMk cId="2887144745" sldId="451"/>
            <ac:picMk id="2" creationId="{8377AC98-26E1-29CF-0A95-E12B8214B256}"/>
          </ac:picMkLst>
        </pc:picChg>
        <pc:picChg chg="del">
          <ac:chgData name="Leonardo Marques Barra Bragatti" userId="S::pf1761@fiap.com.br::287f86ed-81b1-4d7b-8506-93846a6a8cd1" providerId="AD" clId="Web-{857CD4F2-D668-9569-D9C4-9FFD974DB29B}" dt="2023-02-24T23:16:35.711" v="268"/>
          <ac:picMkLst>
            <pc:docMk/>
            <pc:sldMk cId="2887144745" sldId="451"/>
            <ac:picMk id="3" creationId="{8CCE90DC-C299-BF0D-C4DE-C894AE7B2B08}"/>
          </ac:picMkLst>
        </pc:picChg>
      </pc:sldChg>
    </pc:docChg>
  </pc:docChgLst>
  <pc:docChgLst>
    <pc:chgData name="Leonardo Marques Barra Bragatti" userId="S::pf1761@fiap.com.br::287f86ed-81b1-4d7b-8506-93846a6a8cd1" providerId="AD" clId="Web-{676F008C-1A2B-74CB-3777-116A1A4ACF25}"/>
    <pc:docChg chg="addSld modSld sldOrd">
      <pc:chgData name="Leonardo Marques Barra Bragatti" userId="S::pf1761@fiap.com.br::287f86ed-81b1-4d7b-8506-93846a6a8cd1" providerId="AD" clId="Web-{676F008C-1A2B-74CB-3777-116A1A4ACF25}" dt="2023-02-27T22:21:11.709" v="692"/>
      <pc:docMkLst>
        <pc:docMk/>
      </pc:docMkLst>
      <pc:sldChg chg="modSp">
        <pc:chgData name="Leonardo Marques Barra Bragatti" userId="S::pf1761@fiap.com.br::287f86ed-81b1-4d7b-8506-93846a6a8cd1" providerId="AD" clId="Web-{676F008C-1A2B-74CB-3777-116A1A4ACF25}" dt="2023-02-27T21:33:27.957" v="143" actId="20577"/>
        <pc:sldMkLst>
          <pc:docMk/>
          <pc:sldMk cId="3894759919" sldId="399"/>
        </pc:sldMkLst>
        <pc:spChg chg="mod">
          <ac:chgData name="Leonardo Marques Barra Bragatti" userId="S::pf1761@fiap.com.br::287f86ed-81b1-4d7b-8506-93846a6a8cd1" providerId="AD" clId="Web-{676F008C-1A2B-74CB-3777-116A1A4ACF25}" dt="2023-02-27T21:33:27.957" v="143" actId="20577"/>
          <ac:spMkLst>
            <pc:docMk/>
            <pc:sldMk cId="3894759919" sldId="399"/>
            <ac:spMk id="7" creationId="{00000000-0000-0000-0000-000000000000}"/>
          </ac:spMkLst>
        </pc:spChg>
      </pc:sldChg>
      <pc:sldChg chg="modSp">
        <pc:chgData name="Leonardo Marques Barra Bragatti" userId="S::pf1761@fiap.com.br::287f86ed-81b1-4d7b-8506-93846a6a8cd1" providerId="AD" clId="Web-{676F008C-1A2B-74CB-3777-116A1A4ACF25}" dt="2023-02-27T21:23:15.428" v="6" actId="20577"/>
        <pc:sldMkLst>
          <pc:docMk/>
          <pc:sldMk cId="3993614684" sldId="435"/>
        </pc:sldMkLst>
        <pc:spChg chg="mod">
          <ac:chgData name="Leonardo Marques Barra Bragatti" userId="S::pf1761@fiap.com.br::287f86ed-81b1-4d7b-8506-93846a6a8cd1" providerId="AD" clId="Web-{676F008C-1A2B-74CB-3777-116A1A4ACF25}" dt="2023-02-27T21:23:15.428" v="6" actId="20577"/>
          <ac:spMkLst>
            <pc:docMk/>
            <pc:sldMk cId="3993614684" sldId="435"/>
            <ac:spMk id="11" creationId="{00000000-0000-0000-0000-000000000000}"/>
          </ac:spMkLst>
        </pc:spChg>
      </pc:sldChg>
      <pc:sldChg chg="addSp delSp modSp add replId">
        <pc:chgData name="Leonardo Marques Barra Bragatti" userId="S::pf1761@fiap.com.br::287f86ed-81b1-4d7b-8506-93846a6a8cd1" providerId="AD" clId="Web-{676F008C-1A2B-74CB-3777-116A1A4ACF25}" dt="2023-02-27T21:31:52.674" v="104" actId="1076"/>
        <pc:sldMkLst>
          <pc:docMk/>
          <pc:sldMk cId="40699537" sldId="452"/>
        </pc:sldMkLst>
        <pc:spChg chg="mod">
          <ac:chgData name="Leonardo Marques Barra Bragatti" userId="S::pf1761@fiap.com.br::287f86ed-81b1-4d7b-8506-93846a6a8cd1" providerId="AD" clId="Web-{676F008C-1A2B-74CB-3777-116A1A4ACF25}" dt="2023-02-27T21:31:00.626" v="102" actId="1076"/>
          <ac:spMkLst>
            <pc:docMk/>
            <pc:sldMk cId="40699537" sldId="452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676F008C-1A2B-74CB-3777-116A1A4ACF25}" dt="2023-02-27T21:26:59.433" v="8"/>
          <ac:picMkLst>
            <pc:docMk/>
            <pc:sldMk cId="40699537" sldId="452"/>
            <ac:picMk id="2" creationId="{6C93958E-51C0-5AC0-B2FB-799CA15D7555}"/>
          </ac:picMkLst>
        </pc:picChg>
        <pc:picChg chg="add mod">
          <ac:chgData name="Leonardo Marques Barra Bragatti" userId="S::pf1761@fiap.com.br::287f86ed-81b1-4d7b-8506-93846a6a8cd1" providerId="AD" clId="Web-{676F008C-1A2B-74CB-3777-116A1A4ACF25}" dt="2023-02-27T21:30:10.781" v="99" actId="14100"/>
          <ac:picMkLst>
            <pc:docMk/>
            <pc:sldMk cId="40699537" sldId="452"/>
            <ac:picMk id="3" creationId="{D9CC6FD6-76D7-302A-58F1-0BFFB88F3E8A}"/>
          </ac:picMkLst>
        </pc:picChg>
        <pc:picChg chg="add mod">
          <ac:chgData name="Leonardo Marques Barra Bragatti" userId="S::pf1761@fiap.com.br::287f86ed-81b1-4d7b-8506-93846a6a8cd1" providerId="AD" clId="Web-{676F008C-1A2B-74CB-3777-116A1A4ACF25}" dt="2023-02-27T21:31:52.674" v="104" actId="1076"/>
          <ac:picMkLst>
            <pc:docMk/>
            <pc:sldMk cId="40699537" sldId="452"/>
            <ac:picMk id="4" creationId="{0B3825C5-96EB-4F2C-5214-7032D2EE2F5A}"/>
          </ac:picMkLst>
        </pc:picChg>
      </pc:sldChg>
      <pc:sldChg chg="delSp modSp add replId">
        <pc:chgData name="Leonardo Marques Barra Bragatti" userId="S::pf1761@fiap.com.br::287f86ed-81b1-4d7b-8506-93846a6a8cd1" providerId="AD" clId="Web-{676F008C-1A2B-74CB-3777-116A1A4ACF25}" dt="2023-02-27T22:06:39.111" v="295" actId="20577"/>
        <pc:sldMkLst>
          <pc:docMk/>
          <pc:sldMk cId="375637974" sldId="453"/>
        </pc:sldMkLst>
        <pc:spChg chg="mod">
          <ac:chgData name="Leonardo Marques Barra Bragatti" userId="S::pf1761@fiap.com.br::287f86ed-81b1-4d7b-8506-93846a6a8cd1" providerId="AD" clId="Web-{676F008C-1A2B-74CB-3777-116A1A4ACF25}" dt="2023-02-27T21:32:20.503" v="112" actId="20577"/>
          <ac:spMkLst>
            <pc:docMk/>
            <pc:sldMk cId="375637974" sldId="453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676F008C-1A2B-74CB-3777-116A1A4ACF25}" dt="2023-02-27T22:06:39.111" v="295" actId="20577"/>
          <ac:spMkLst>
            <pc:docMk/>
            <pc:sldMk cId="375637974" sldId="453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676F008C-1A2B-74CB-3777-116A1A4ACF25}" dt="2023-02-27T21:59:20.273" v="144"/>
          <ac:picMkLst>
            <pc:docMk/>
            <pc:sldMk cId="375637974" sldId="453"/>
            <ac:picMk id="2" creationId="{8377AC98-26E1-29CF-0A95-E12B8214B256}"/>
          </ac:picMkLst>
        </pc:picChg>
      </pc:sldChg>
      <pc:sldChg chg="addSp modSp add replId">
        <pc:chgData name="Leonardo Marques Barra Bragatti" userId="S::pf1761@fiap.com.br::287f86ed-81b1-4d7b-8506-93846a6a8cd1" providerId="AD" clId="Web-{676F008C-1A2B-74CB-3777-116A1A4ACF25}" dt="2023-02-27T22:08:03.425" v="341" actId="20577"/>
        <pc:sldMkLst>
          <pc:docMk/>
          <pc:sldMk cId="3462195959" sldId="454"/>
        </pc:sldMkLst>
        <pc:spChg chg="mod">
          <ac:chgData name="Leonardo Marques Barra Bragatti" userId="S::pf1761@fiap.com.br::287f86ed-81b1-4d7b-8506-93846a6a8cd1" providerId="AD" clId="Web-{676F008C-1A2B-74CB-3777-116A1A4ACF25}" dt="2023-02-27T22:08:03.425" v="341" actId="20577"/>
          <ac:spMkLst>
            <pc:docMk/>
            <pc:sldMk cId="3462195959" sldId="454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676F008C-1A2B-74CB-3777-116A1A4ACF25}" dt="2023-02-27T22:07:44.894" v="329" actId="1076"/>
          <ac:picMkLst>
            <pc:docMk/>
            <pc:sldMk cId="3462195959" sldId="454"/>
            <ac:picMk id="2" creationId="{01821650-A8D7-EA64-8443-F9F6AE764A72}"/>
          </ac:picMkLst>
        </pc:picChg>
      </pc:sldChg>
      <pc:sldChg chg="addSp delSp modSp add replId">
        <pc:chgData name="Leonardo Marques Barra Bragatti" userId="S::pf1761@fiap.com.br::287f86ed-81b1-4d7b-8506-93846a6a8cd1" providerId="AD" clId="Web-{676F008C-1A2B-74CB-3777-116A1A4ACF25}" dt="2023-02-27T22:17:43.173" v="610" actId="20577"/>
        <pc:sldMkLst>
          <pc:docMk/>
          <pc:sldMk cId="1484131844" sldId="455"/>
        </pc:sldMkLst>
        <pc:spChg chg="mod">
          <ac:chgData name="Leonardo Marques Barra Bragatti" userId="S::pf1761@fiap.com.br::287f86ed-81b1-4d7b-8506-93846a6a8cd1" providerId="AD" clId="Web-{676F008C-1A2B-74CB-3777-116A1A4ACF25}" dt="2023-02-27T22:17:43.173" v="610" actId="20577"/>
          <ac:spMkLst>
            <pc:docMk/>
            <pc:sldMk cId="1484131844" sldId="455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676F008C-1A2B-74CB-3777-116A1A4ACF25}" dt="2023-02-27T22:08:08.379" v="343"/>
          <ac:picMkLst>
            <pc:docMk/>
            <pc:sldMk cId="1484131844" sldId="455"/>
            <ac:picMk id="2" creationId="{01821650-A8D7-EA64-8443-F9F6AE764A72}"/>
          </ac:picMkLst>
        </pc:picChg>
        <pc:picChg chg="add del mod">
          <ac:chgData name="Leonardo Marques Barra Bragatti" userId="S::pf1761@fiap.com.br::287f86ed-81b1-4d7b-8506-93846a6a8cd1" providerId="AD" clId="Web-{676F008C-1A2B-74CB-3777-116A1A4ACF25}" dt="2023-02-27T22:14:49.778" v="531"/>
          <ac:picMkLst>
            <pc:docMk/>
            <pc:sldMk cId="1484131844" sldId="455"/>
            <ac:picMk id="3" creationId="{EF3BC79A-927C-61C8-6FFD-EE4A7638339D}"/>
          </ac:picMkLst>
        </pc:picChg>
        <pc:picChg chg="add mod">
          <ac:chgData name="Leonardo Marques Barra Bragatti" userId="S::pf1761@fiap.com.br::287f86ed-81b1-4d7b-8506-93846a6a8cd1" providerId="AD" clId="Web-{676F008C-1A2B-74CB-3777-116A1A4ACF25}" dt="2023-02-27T22:14:54.575" v="533" actId="1076"/>
          <ac:picMkLst>
            <pc:docMk/>
            <pc:sldMk cId="1484131844" sldId="455"/>
            <ac:picMk id="4" creationId="{776F2AB8-CB3F-9843-E1AD-BDD2E6EC3D07}"/>
          </ac:picMkLst>
        </pc:picChg>
        <pc:picChg chg="add mod">
          <ac:chgData name="Leonardo Marques Barra Bragatti" userId="S::pf1761@fiap.com.br::287f86ed-81b1-4d7b-8506-93846a6a8cd1" providerId="AD" clId="Web-{676F008C-1A2B-74CB-3777-116A1A4ACF25}" dt="2023-02-27T22:16:58.265" v="590" actId="1076"/>
          <ac:picMkLst>
            <pc:docMk/>
            <pc:sldMk cId="1484131844" sldId="455"/>
            <ac:picMk id="5" creationId="{C77AA512-0F83-A95E-408B-3BBA7483A2A5}"/>
          </ac:picMkLst>
        </pc:picChg>
      </pc:sldChg>
      <pc:sldChg chg="delSp add ord replId">
        <pc:chgData name="Leonardo Marques Barra Bragatti" userId="S::pf1761@fiap.com.br::287f86ed-81b1-4d7b-8506-93846a6a8cd1" providerId="AD" clId="Web-{676F008C-1A2B-74CB-3777-116A1A4ACF25}" dt="2023-02-27T22:21:11.709" v="692"/>
        <pc:sldMkLst>
          <pc:docMk/>
          <pc:sldMk cId="2487147951" sldId="456"/>
        </pc:sldMkLst>
        <pc:picChg chg="del">
          <ac:chgData name="Leonardo Marques Barra Bragatti" userId="S::pf1761@fiap.com.br::287f86ed-81b1-4d7b-8506-93846a6a8cd1" providerId="AD" clId="Web-{676F008C-1A2B-74CB-3777-116A1A4ACF25}" dt="2023-02-27T22:14:21.356" v="509"/>
          <ac:picMkLst>
            <pc:docMk/>
            <pc:sldMk cId="2487147951" sldId="456"/>
            <ac:picMk id="3" creationId="{EF3BC79A-927C-61C8-6FFD-EE4A7638339D}"/>
          </ac:picMkLst>
        </pc:picChg>
      </pc:sldChg>
      <pc:sldChg chg="addSp delSp modSp add replId">
        <pc:chgData name="Leonardo Marques Barra Bragatti" userId="S::pf1761@fiap.com.br::287f86ed-81b1-4d7b-8506-93846a6a8cd1" providerId="AD" clId="Web-{676F008C-1A2B-74CB-3777-116A1A4ACF25}" dt="2023-02-27T22:20:54.568" v="691" actId="1076"/>
        <pc:sldMkLst>
          <pc:docMk/>
          <pc:sldMk cId="3767415246" sldId="457"/>
        </pc:sldMkLst>
        <pc:spChg chg="mod">
          <ac:chgData name="Leonardo Marques Barra Bragatti" userId="S::pf1761@fiap.com.br::287f86ed-81b1-4d7b-8506-93846a6a8cd1" providerId="AD" clId="Web-{676F008C-1A2B-74CB-3777-116A1A4ACF25}" dt="2023-02-27T22:20:47.646" v="688" actId="20577"/>
          <ac:spMkLst>
            <pc:docMk/>
            <pc:sldMk cId="3767415246" sldId="457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676F008C-1A2B-74CB-3777-116A1A4ACF25}" dt="2023-02-27T22:20:54.568" v="691" actId="1076"/>
          <ac:picMkLst>
            <pc:docMk/>
            <pc:sldMk cId="3767415246" sldId="457"/>
            <ac:picMk id="2" creationId="{347651AD-F905-C392-37B2-CFDA67CB8DEC}"/>
          </ac:picMkLst>
        </pc:picChg>
        <pc:picChg chg="del">
          <ac:chgData name="Leonardo Marques Barra Bragatti" userId="S::pf1761@fiap.com.br::287f86ed-81b1-4d7b-8506-93846a6a8cd1" providerId="AD" clId="Web-{676F008C-1A2B-74CB-3777-116A1A4ACF25}" dt="2023-02-27T22:20:48.333" v="689"/>
          <ac:picMkLst>
            <pc:docMk/>
            <pc:sldMk cId="3767415246" sldId="457"/>
            <ac:picMk id="4" creationId="{776F2AB8-CB3F-9843-E1AD-BDD2E6EC3D07}"/>
          </ac:picMkLst>
        </pc:picChg>
      </pc:sldChg>
    </pc:docChg>
  </pc:docChgLst>
  <pc:docChgLst>
    <pc:chgData name="Leonardo Marques Barra Bragatti" userId="S::pf1761@fiap.com.br::287f86ed-81b1-4d7b-8506-93846a6a8cd1" providerId="AD" clId="Web-{76374CAD-0890-08CE-F808-9D67CE54FF4F}"/>
    <pc:docChg chg="addSld modSld sldOrd">
      <pc:chgData name="Leonardo Marques Barra Bragatti" userId="S::pf1761@fiap.com.br::287f86ed-81b1-4d7b-8506-93846a6a8cd1" providerId="AD" clId="Web-{76374CAD-0890-08CE-F808-9D67CE54FF4F}" dt="2023-02-08T21:08:42.715" v="15" actId="20577"/>
      <pc:docMkLst>
        <pc:docMk/>
      </pc:docMkLst>
      <pc:sldChg chg="modSp ord">
        <pc:chgData name="Leonardo Marques Barra Bragatti" userId="S::pf1761@fiap.com.br::287f86ed-81b1-4d7b-8506-93846a6a8cd1" providerId="AD" clId="Web-{76374CAD-0890-08CE-F808-9D67CE54FF4F}" dt="2023-02-08T21:08:42.715" v="15" actId="20577"/>
        <pc:sldMkLst>
          <pc:docMk/>
          <pc:sldMk cId="3794708109" sldId="422"/>
        </pc:sldMkLst>
        <pc:spChg chg="mod">
          <ac:chgData name="Leonardo Marques Barra Bragatti" userId="S::pf1761@fiap.com.br::287f86ed-81b1-4d7b-8506-93846a6a8cd1" providerId="AD" clId="Web-{76374CAD-0890-08CE-F808-9D67CE54FF4F}" dt="2023-02-08T21:08:42.715" v="15" actId="20577"/>
          <ac:spMkLst>
            <pc:docMk/>
            <pc:sldMk cId="3794708109" sldId="422"/>
            <ac:spMk id="11" creationId="{00000000-0000-0000-0000-000000000000}"/>
          </ac:spMkLst>
        </pc:spChg>
      </pc:sldChg>
      <pc:sldChg chg="add replId">
        <pc:chgData name="Leonardo Marques Barra Bragatti" userId="S::pf1761@fiap.com.br::287f86ed-81b1-4d7b-8506-93846a6a8cd1" providerId="AD" clId="Web-{76374CAD-0890-08CE-F808-9D67CE54FF4F}" dt="2023-02-08T21:06:26.587" v="0"/>
        <pc:sldMkLst>
          <pc:docMk/>
          <pc:sldMk cId="589625926" sldId="423"/>
        </pc:sldMkLst>
      </pc:sldChg>
    </pc:docChg>
  </pc:docChgLst>
  <pc:docChgLst>
    <pc:chgData name="Leonardo Marques Barra Bragatti" userId="S::pf1761@fiap.com.br::287f86ed-81b1-4d7b-8506-93846a6a8cd1" providerId="AD" clId="Web-{2C3C0F30-EED1-7F19-75D7-E7A193AEDBD7}"/>
    <pc:docChg chg="addSld delSld modSld sldOrd">
      <pc:chgData name="Leonardo Marques Barra Bragatti" userId="S::pf1761@fiap.com.br::287f86ed-81b1-4d7b-8506-93846a6a8cd1" providerId="AD" clId="Web-{2C3C0F30-EED1-7F19-75D7-E7A193AEDBD7}" dt="2023-02-24T21:25:24.886" v="762" actId="1076"/>
      <pc:docMkLst>
        <pc:docMk/>
      </pc:docMkLst>
      <pc:sldChg chg="addSp delSp modSp">
        <pc:chgData name="Leonardo Marques Barra Bragatti" userId="S::pf1761@fiap.com.br::287f86ed-81b1-4d7b-8506-93846a6a8cd1" providerId="AD" clId="Web-{2C3C0F30-EED1-7F19-75D7-E7A193AEDBD7}" dt="2023-02-24T20:22:48.708" v="10" actId="1076"/>
        <pc:sldMkLst>
          <pc:docMk/>
          <pc:sldMk cId="3894759919" sldId="399"/>
        </pc:sldMkLst>
        <pc:spChg chg="mod">
          <ac:chgData name="Leonardo Marques Barra Bragatti" userId="S::pf1761@fiap.com.br::287f86ed-81b1-4d7b-8506-93846a6a8cd1" providerId="AD" clId="Web-{2C3C0F30-EED1-7F19-75D7-E7A193AEDBD7}" dt="2023-02-24T20:21:51.503" v="6" actId="20577"/>
          <ac:spMkLst>
            <pc:docMk/>
            <pc:sldMk cId="3894759919" sldId="399"/>
            <ac:spMk id="7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2C3C0F30-EED1-7F19-75D7-E7A193AEDBD7}" dt="2023-02-24T20:21:57.300" v="7"/>
          <ac:picMkLst>
            <pc:docMk/>
            <pc:sldMk cId="3894759919" sldId="399"/>
            <ac:picMk id="3" creationId="{F70EFA4F-D284-8AA2-68D0-BAF99E68D89F}"/>
          </ac:picMkLst>
        </pc:picChg>
        <pc:picChg chg="add mod">
          <ac:chgData name="Leonardo Marques Barra Bragatti" userId="S::pf1761@fiap.com.br::287f86ed-81b1-4d7b-8506-93846a6a8cd1" providerId="AD" clId="Web-{2C3C0F30-EED1-7F19-75D7-E7A193AEDBD7}" dt="2023-02-24T20:22:48.708" v="10" actId="1076"/>
          <ac:picMkLst>
            <pc:docMk/>
            <pc:sldMk cId="3894759919" sldId="399"/>
            <ac:picMk id="4" creationId="{FAE08CF2-89D1-4E7F-821F-070C189472C5}"/>
          </ac:picMkLst>
        </pc:picChg>
      </pc:sldChg>
      <pc:sldChg chg="modSp">
        <pc:chgData name="Leonardo Marques Barra Bragatti" userId="S::pf1761@fiap.com.br::287f86ed-81b1-4d7b-8506-93846a6a8cd1" providerId="AD" clId="Web-{2C3C0F30-EED1-7F19-75D7-E7A193AEDBD7}" dt="2023-02-24T20:30:40.227" v="212" actId="20577"/>
        <pc:sldMkLst>
          <pc:docMk/>
          <pc:sldMk cId="369076681" sldId="400"/>
        </pc:sldMkLst>
        <pc:spChg chg="mod">
          <ac:chgData name="Leonardo Marques Barra Bragatti" userId="S::pf1761@fiap.com.br::287f86ed-81b1-4d7b-8506-93846a6a8cd1" providerId="AD" clId="Web-{2C3C0F30-EED1-7F19-75D7-E7A193AEDBD7}" dt="2023-02-24T20:30:40.227" v="212" actId="20577"/>
          <ac:spMkLst>
            <pc:docMk/>
            <pc:sldMk cId="369076681" sldId="400"/>
            <ac:spMk id="11" creationId="{00000000-0000-0000-0000-000000000000}"/>
          </ac:spMkLst>
        </pc:spChg>
      </pc:sldChg>
      <pc:sldChg chg="del">
        <pc:chgData name="Leonardo Marques Barra Bragatti" userId="S::pf1761@fiap.com.br::287f86ed-81b1-4d7b-8506-93846a6a8cd1" providerId="AD" clId="Web-{2C3C0F30-EED1-7F19-75D7-E7A193AEDBD7}" dt="2023-02-24T20:30:42.336" v="213"/>
        <pc:sldMkLst>
          <pc:docMk/>
          <pc:sldMk cId="3527765289" sldId="418"/>
        </pc:sldMkLst>
      </pc:sldChg>
      <pc:sldChg chg="del">
        <pc:chgData name="Leonardo Marques Barra Bragatti" userId="S::pf1761@fiap.com.br::287f86ed-81b1-4d7b-8506-93846a6a8cd1" providerId="AD" clId="Web-{2C3C0F30-EED1-7F19-75D7-E7A193AEDBD7}" dt="2023-02-24T20:30:43.305" v="214"/>
        <pc:sldMkLst>
          <pc:docMk/>
          <pc:sldMk cId="2522944319" sldId="419"/>
        </pc:sldMkLst>
      </pc:sldChg>
      <pc:sldChg chg="del">
        <pc:chgData name="Leonardo Marques Barra Bragatti" userId="S::pf1761@fiap.com.br::287f86ed-81b1-4d7b-8506-93846a6a8cd1" providerId="AD" clId="Web-{2C3C0F30-EED1-7F19-75D7-E7A193AEDBD7}" dt="2023-02-24T20:30:44.024" v="215"/>
        <pc:sldMkLst>
          <pc:docMk/>
          <pc:sldMk cId="2220632239" sldId="420"/>
        </pc:sldMkLst>
      </pc:sldChg>
      <pc:sldChg chg="del">
        <pc:chgData name="Leonardo Marques Barra Bragatti" userId="S::pf1761@fiap.com.br::287f86ed-81b1-4d7b-8506-93846a6a8cd1" providerId="AD" clId="Web-{2C3C0F30-EED1-7F19-75D7-E7A193AEDBD7}" dt="2023-02-24T20:46:12.857" v="241"/>
        <pc:sldMkLst>
          <pc:docMk/>
          <pc:sldMk cId="2231668517" sldId="421"/>
        </pc:sldMkLst>
      </pc:sldChg>
      <pc:sldChg chg="del">
        <pc:chgData name="Leonardo Marques Barra Bragatti" userId="S::pf1761@fiap.com.br::287f86ed-81b1-4d7b-8506-93846a6a8cd1" providerId="AD" clId="Web-{2C3C0F30-EED1-7F19-75D7-E7A193AEDBD7}" dt="2023-02-24T20:46:13.247" v="242"/>
        <pc:sldMkLst>
          <pc:docMk/>
          <pc:sldMk cId="2152015954" sldId="422"/>
        </pc:sldMkLst>
      </pc:sldChg>
      <pc:sldChg chg="add del">
        <pc:chgData name="Leonardo Marques Barra Bragatti" userId="S::pf1761@fiap.com.br::287f86ed-81b1-4d7b-8506-93846a6a8cd1" providerId="AD" clId="Web-{2C3C0F30-EED1-7F19-75D7-E7A193AEDBD7}" dt="2023-02-24T20:46:20.623" v="245"/>
        <pc:sldMkLst>
          <pc:docMk/>
          <pc:sldMk cId="440025400" sldId="423"/>
        </pc:sldMkLst>
      </pc:sldChg>
      <pc:sldChg chg="del">
        <pc:chgData name="Leonardo Marques Barra Bragatti" userId="S::pf1761@fiap.com.br::287f86ed-81b1-4d7b-8506-93846a6a8cd1" providerId="AD" clId="Web-{2C3C0F30-EED1-7F19-75D7-E7A193AEDBD7}" dt="2023-02-24T20:46:21.841" v="246"/>
        <pc:sldMkLst>
          <pc:docMk/>
          <pc:sldMk cId="4015383757" sldId="424"/>
        </pc:sldMkLst>
      </pc:sldChg>
      <pc:sldChg chg="del">
        <pc:chgData name="Leonardo Marques Barra Bragatti" userId="S::pf1761@fiap.com.br::287f86ed-81b1-4d7b-8506-93846a6a8cd1" providerId="AD" clId="Web-{2C3C0F30-EED1-7F19-75D7-E7A193AEDBD7}" dt="2023-02-24T20:46:22.951" v="247"/>
        <pc:sldMkLst>
          <pc:docMk/>
          <pc:sldMk cId="3010935696" sldId="425"/>
        </pc:sldMkLst>
      </pc:sldChg>
      <pc:sldChg chg="del">
        <pc:chgData name="Leonardo Marques Barra Bragatti" userId="S::pf1761@fiap.com.br::287f86ed-81b1-4d7b-8506-93846a6a8cd1" providerId="AD" clId="Web-{2C3C0F30-EED1-7F19-75D7-E7A193AEDBD7}" dt="2023-02-24T20:46:24.670" v="248"/>
        <pc:sldMkLst>
          <pc:docMk/>
          <pc:sldMk cId="777993890" sldId="426"/>
        </pc:sldMkLst>
      </pc:sldChg>
      <pc:sldChg chg="del">
        <pc:chgData name="Leonardo Marques Barra Bragatti" userId="S::pf1761@fiap.com.br::287f86ed-81b1-4d7b-8506-93846a6a8cd1" providerId="AD" clId="Web-{2C3C0F30-EED1-7F19-75D7-E7A193AEDBD7}" dt="2023-02-24T20:46:26.310" v="249"/>
        <pc:sldMkLst>
          <pc:docMk/>
          <pc:sldMk cId="554615778" sldId="427"/>
        </pc:sldMkLst>
      </pc:sldChg>
      <pc:sldChg chg="addSp modSp add replId">
        <pc:chgData name="Leonardo Marques Barra Bragatti" userId="S::pf1761@fiap.com.br::287f86ed-81b1-4d7b-8506-93846a6a8cd1" providerId="AD" clId="Web-{2C3C0F30-EED1-7F19-75D7-E7A193AEDBD7}" dt="2023-02-24T20:32:15.277" v="240" actId="14100"/>
        <pc:sldMkLst>
          <pc:docMk/>
          <pc:sldMk cId="3849762723" sldId="428"/>
        </pc:sldMkLst>
        <pc:spChg chg="mod">
          <ac:chgData name="Leonardo Marques Barra Bragatti" userId="S::pf1761@fiap.com.br::287f86ed-81b1-4d7b-8506-93846a6a8cd1" providerId="AD" clId="Web-{2C3C0F30-EED1-7F19-75D7-E7A193AEDBD7}" dt="2023-02-24T20:31:36.385" v="237" actId="20577"/>
          <ac:spMkLst>
            <pc:docMk/>
            <pc:sldMk cId="3849762723" sldId="428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2C3C0F30-EED1-7F19-75D7-E7A193AEDBD7}" dt="2023-02-24T20:32:15.277" v="240" actId="14100"/>
          <ac:picMkLst>
            <pc:docMk/>
            <pc:sldMk cId="3849762723" sldId="428"/>
            <ac:picMk id="2" creationId="{252258D9-6C85-2D79-D7F6-A49EA6468331}"/>
          </ac:picMkLst>
        </pc:picChg>
      </pc:sldChg>
      <pc:sldChg chg="addSp delSp modSp add replId">
        <pc:chgData name="Leonardo Marques Barra Bragatti" userId="S::pf1761@fiap.com.br::287f86ed-81b1-4d7b-8506-93846a6a8cd1" providerId="AD" clId="Web-{2C3C0F30-EED1-7F19-75D7-E7A193AEDBD7}" dt="2023-02-24T20:48:18.424" v="265" actId="20577"/>
        <pc:sldMkLst>
          <pc:docMk/>
          <pc:sldMk cId="3938866423" sldId="429"/>
        </pc:sldMkLst>
        <pc:spChg chg="mod">
          <ac:chgData name="Leonardo Marques Barra Bragatti" userId="S::pf1761@fiap.com.br::287f86ed-81b1-4d7b-8506-93846a6a8cd1" providerId="AD" clId="Web-{2C3C0F30-EED1-7F19-75D7-E7A193AEDBD7}" dt="2023-02-24T20:47:14.265" v="255" actId="20577"/>
          <ac:spMkLst>
            <pc:docMk/>
            <pc:sldMk cId="3938866423" sldId="429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2C3C0F30-EED1-7F19-75D7-E7A193AEDBD7}" dt="2023-02-24T20:48:18.424" v="265" actId="20577"/>
          <ac:spMkLst>
            <pc:docMk/>
            <pc:sldMk cId="3938866423" sldId="429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2C3C0F30-EED1-7F19-75D7-E7A193AEDBD7}" dt="2023-02-24T20:47:14.843" v="256"/>
          <ac:picMkLst>
            <pc:docMk/>
            <pc:sldMk cId="3938866423" sldId="429"/>
            <ac:picMk id="2" creationId="{252258D9-6C85-2D79-D7F6-A49EA6468331}"/>
          </ac:picMkLst>
        </pc:picChg>
        <pc:picChg chg="add mod">
          <ac:chgData name="Leonardo Marques Barra Bragatti" userId="S::pf1761@fiap.com.br::287f86ed-81b1-4d7b-8506-93846a6a8cd1" providerId="AD" clId="Web-{2C3C0F30-EED1-7F19-75D7-E7A193AEDBD7}" dt="2023-02-24T20:47:26.938" v="260" actId="14100"/>
          <ac:picMkLst>
            <pc:docMk/>
            <pc:sldMk cId="3938866423" sldId="429"/>
            <ac:picMk id="3" creationId="{00B57E87-A504-BE6C-0937-D25F61D29E7B}"/>
          </ac:picMkLst>
        </pc:picChg>
      </pc:sldChg>
      <pc:sldChg chg="addSp delSp modSp add replId">
        <pc:chgData name="Leonardo Marques Barra Bragatti" userId="S::pf1761@fiap.com.br::287f86ed-81b1-4d7b-8506-93846a6a8cd1" providerId="AD" clId="Web-{2C3C0F30-EED1-7F19-75D7-E7A193AEDBD7}" dt="2023-02-24T20:59:35.560" v="335" actId="20577"/>
        <pc:sldMkLst>
          <pc:docMk/>
          <pc:sldMk cId="3673421635" sldId="430"/>
        </pc:sldMkLst>
        <pc:spChg chg="mod">
          <ac:chgData name="Leonardo Marques Barra Bragatti" userId="S::pf1761@fiap.com.br::287f86ed-81b1-4d7b-8506-93846a6a8cd1" providerId="AD" clId="Web-{2C3C0F30-EED1-7F19-75D7-E7A193AEDBD7}" dt="2023-02-24T20:59:35.560" v="335" actId="20577"/>
          <ac:spMkLst>
            <pc:docMk/>
            <pc:sldMk cId="3673421635" sldId="430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2C3C0F30-EED1-7F19-75D7-E7A193AEDBD7}" dt="2023-02-24T20:53:24.983" v="284" actId="20577"/>
          <ac:spMkLst>
            <pc:docMk/>
            <pc:sldMk cId="3673421635" sldId="430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2C3C0F30-EED1-7F19-75D7-E7A193AEDBD7}" dt="2023-02-24T20:53:26.170" v="285"/>
          <ac:picMkLst>
            <pc:docMk/>
            <pc:sldMk cId="3673421635" sldId="430"/>
            <ac:picMk id="2" creationId="{AB3D6B8F-76E1-0E16-7C37-1A20E776DA27}"/>
          </ac:picMkLst>
        </pc:picChg>
        <pc:picChg chg="del">
          <ac:chgData name="Leonardo Marques Barra Bragatti" userId="S::pf1761@fiap.com.br::287f86ed-81b1-4d7b-8506-93846a6a8cd1" providerId="AD" clId="Web-{2C3C0F30-EED1-7F19-75D7-E7A193AEDBD7}" dt="2023-02-24T20:53:03.685" v="270"/>
          <ac:picMkLst>
            <pc:docMk/>
            <pc:sldMk cId="3673421635" sldId="430"/>
            <ac:picMk id="3" creationId="{00B57E87-A504-BE6C-0937-D25F61D29E7B}"/>
          </ac:picMkLst>
        </pc:picChg>
      </pc:sldChg>
      <pc:sldChg chg="addSp delSp modSp add replId">
        <pc:chgData name="Leonardo Marques Barra Bragatti" userId="S::pf1761@fiap.com.br::287f86ed-81b1-4d7b-8506-93846a6a8cd1" providerId="AD" clId="Web-{2C3C0F30-EED1-7F19-75D7-E7A193AEDBD7}" dt="2023-02-24T20:59:41.029" v="336" actId="20577"/>
        <pc:sldMkLst>
          <pc:docMk/>
          <pc:sldMk cId="2347482581" sldId="431"/>
        </pc:sldMkLst>
        <pc:spChg chg="mod">
          <ac:chgData name="Leonardo Marques Barra Bragatti" userId="S::pf1761@fiap.com.br::287f86ed-81b1-4d7b-8506-93846a6a8cd1" providerId="AD" clId="Web-{2C3C0F30-EED1-7F19-75D7-E7A193AEDBD7}" dt="2023-02-24T20:59:41.029" v="336" actId="20577"/>
          <ac:spMkLst>
            <pc:docMk/>
            <pc:sldMk cId="2347482581" sldId="431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2C3C0F30-EED1-7F19-75D7-E7A193AEDBD7}" dt="2023-02-24T20:53:58.281" v="290" actId="20577"/>
          <ac:spMkLst>
            <pc:docMk/>
            <pc:sldMk cId="2347482581" sldId="431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2C3C0F30-EED1-7F19-75D7-E7A193AEDBD7}" dt="2023-02-24T20:53:59.765" v="291"/>
          <ac:picMkLst>
            <pc:docMk/>
            <pc:sldMk cId="2347482581" sldId="431"/>
            <ac:picMk id="2" creationId="{AB3D6B8F-76E1-0E16-7C37-1A20E776DA27}"/>
          </ac:picMkLst>
        </pc:picChg>
        <pc:picChg chg="add mod">
          <ac:chgData name="Leonardo Marques Barra Bragatti" userId="S::pf1761@fiap.com.br::287f86ed-81b1-4d7b-8506-93846a6a8cd1" providerId="AD" clId="Web-{2C3C0F30-EED1-7F19-75D7-E7A193AEDBD7}" dt="2023-02-24T20:54:13.047" v="295" actId="1076"/>
          <ac:picMkLst>
            <pc:docMk/>
            <pc:sldMk cId="2347482581" sldId="431"/>
            <ac:picMk id="3" creationId="{E6ECC911-B418-D3C7-4C94-A11DD3B6E9D4}"/>
          </ac:picMkLst>
        </pc:picChg>
      </pc:sldChg>
      <pc:sldChg chg="addSp delSp modSp add replId">
        <pc:chgData name="Leonardo Marques Barra Bragatti" userId="S::pf1761@fiap.com.br::287f86ed-81b1-4d7b-8506-93846a6a8cd1" providerId="AD" clId="Web-{2C3C0F30-EED1-7F19-75D7-E7A193AEDBD7}" dt="2023-02-24T20:59:45.888" v="338" actId="20577"/>
        <pc:sldMkLst>
          <pc:docMk/>
          <pc:sldMk cId="1902560678" sldId="432"/>
        </pc:sldMkLst>
        <pc:spChg chg="mod">
          <ac:chgData name="Leonardo Marques Barra Bragatti" userId="S::pf1761@fiap.com.br::287f86ed-81b1-4d7b-8506-93846a6a8cd1" providerId="AD" clId="Web-{2C3C0F30-EED1-7F19-75D7-E7A193AEDBD7}" dt="2023-02-24T20:59:45.888" v="338" actId="20577"/>
          <ac:spMkLst>
            <pc:docMk/>
            <pc:sldMk cId="1902560678" sldId="432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2C3C0F30-EED1-7F19-75D7-E7A193AEDBD7}" dt="2023-02-24T20:54:59.940" v="317" actId="20577"/>
          <ac:spMkLst>
            <pc:docMk/>
            <pc:sldMk cId="1902560678" sldId="432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2C3C0F30-EED1-7F19-75D7-E7A193AEDBD7}" dt="2023-02-24T20:55:19.144" v="322" actId="1076"/>
          <ac:picMkLst>
            <pc:docMk/>
            <pc:sldMk cId="1902560678" sldId="432"/>
            <ac:picMk id="2" creationId="{2AB162B8-CF93-D79B-2393-6CC42DB43169}"/>
          </ac:picMkLst>
        </pc:picChg>
        <pc:picChg chg="del">
          <ac:chgData name="Leonardo Marques Barra Bragatti" userId="S::pf1761@fiap.com.br::287f86ed-81b1-4d7b-8506-93846a6a8cd1" providerId="AD" clId="Web-{2C3C0F30-EED1-7F19-75D7-E7A193AEDBD7}" dt="2023-02-24T20:55:01.534" v="318"/>
          <ac:picMkLst>
            <pc:docMk/>
            <pc:sldMk cId="1902560678" sldId="432"/>
            <ac:picMk id="3" creationId="{E6ECC911-B418-D3C7-4C94-A11DD3B6E9D4}"/>
          </ac:picMkLst>
        </pc:picChg>
      </pc:sldChg>
      <pc:sldChg chg="addSp delSp modSp add replId">
        <pc:chgData name="Leonardo Marques Barra Bragatti" userId="S::pf1761@fiap.com.br::287f86ed-81b1-4d7b-8506-93846a6a8cd1" providerId="AD" clId="Web-{2C3C0F30-EED1-7F19-75D7-E7A193AEDBD7}" dt="2023-02-24T20:59:50.467" v="340" actId="20577"/>
        <pc:sldMkLst>
          <pc:docMk/>
          <pc:sldMk cId="3130092512" sldId="433"/>
        </pc:sldMkLst>
        <pc:spChg chg="mod">
          <ac:chgData name="Leonardo Marques Barra Bragatti" userId="S::pf1761@fiap.com.br::287f86ed-81b1-4d7b-8506-93846a6a8cd1" providerId="AD" clId="Web-{2C3C0F30-EED1-7F19-75D7-E7A193AEDBD7}" dt="2023-02-24T20:59:50.467" v="340" actId="20577"/>
          <ac:spMkLst>
            <pc:docMk/>
            <pc:sldMk cId="3130092512" sldId="433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2C3C0F30-EED1-7F19-75D7-E7A193AEDBD7}" dt="2023-02-24T20:56:12.505" v="329" actId="20577"/>
          <ac:spMkLst>
            <pc:docMk/>
            <pc:sldMk cId="3130092512" sldId="433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2C3C0F30-EED1-7F19-75D7-E7A193AEDBD7}" dt="2023-02-24T20:55:55.207" v="324"/>
          <ac:picMkLst>
            <pc:docMk/>
            <pc:sldMk cId="3130092512" sldId="433"/>
            <ac:picMk id="2" creationId="{2AB162B8-CF93-D79B-2393-6CC42DB43169}"/>
          </ac:picMkLst>
        </pc:picChg>
        <pc:picChg chg="add mod">
          <ac:chgData name="Leonardo Marques Barra Bragatti" userId="S::pf1761@fiap.com.br::287f86ed-81b1-4d7b-8506-93846a6a8cd1" providerId="AD" clId="Web-{2C3C0F30-EED1-7F19-75D7-E7A193AEDBD7}" dt="2023-02-24T20:56:36.600" v="334" actId="1076"/>
          <ac:picMkLst>
            <pc:docMk/>
            <pc:sldMk cId="3130092512" sldId="433"/>
            <ac:picMk id="3" creationId="{56C7E966-C128-43FC-991B-44256FE59C69}"/>
          </ac:picMkLst>
        </pc:picChg>
      </pc:sldChg>
      <pc:sldChg chg="addSp delSp modSp add replId">
        <pc:chgData name="Leonardo Marques Barra Bragatti" userId="S::pf1761@fiap.com.br::287f86ed-81b1-4d7b-8506-93846a6a8cd1" providerId="AD" clId="Web-{2C3C0F30-EED1-7F19-75D7-E7A193AEDBD7}" dt="2023-02-24T21:02:40.645" v="421" actId="14100"/>
        <pc:sldMkLst>
          <pc:docMk/>
          <pc:sldMk cId="647833120" sldId="434"/>
        </pc:sldMkLst>
        <pc:spChg chg="mod">
          <ac:chgData name="Leonardo Marques Barra Bragatti" userId="S::pf1761@fiap.com.br::287f86ed-81b1-4d7b-8506-93846a6a8cd1" providerId="AD" clId="Web-{2C3C0F30-EED1-7F19-75D7-E7A193AEDBD7}" dt="2023-02-24T21:02:40.645" v="421" actId="14100"/>
          <ac:spMkLst>
            <pc:docMk/>
            <pc:sldMk cId="647833120" sldId="434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2C3C0F30-EED1-7F19-75D7-E7A193AEDBD7}" dt="2023-02-24T21:01:49.221" v="373" actId="1076"/>
          <ac:picMkLst>
            <pc:docMk/>
            <pc:sldMk cId="647833120" sldId="434"/>
            <ac:picMk id="2" creationId="{FC6DF2C6-9124-2764-EC25-E9103200E1C6}"/>
          </ac:picMkLst>
        </pc:picChg>
        <pc:picChg chg="del">
          <ac:chgData name="Leonardo Marques Barra Bragatti" userId="S::pf1761@fiap.com.br::287f86ed-81b1-4d7b-8506-93846a6a8cd1" providerId="AD" clId="Web-{2C3C0F30-EED1-7F19-75D7-E7A193AEDBD7}" dt="2023-02-24T20:59:53.936" v="342"/>
          <ac:picMkLst>
            <pc:docMk/>
            <pc:sldMk cId="647833120" sldId="434"/>
            <ac:picMk id="3" creationId="{56C7E966-C128-43FC-991B-44256FE59C69}"/>
          </ac:picMkLst>
        </pc:picChg>
      </pc:sldChg>
      <pc:sldChg chg="add del replId">
        <pc:chgData name="Leonardo Marques Barra Bragatti" userId="S::pf1761@fiap.com.br::287f86ed-81b1-4d7b-8506-93846a6a8cd1" providerId="AD" clId="Web-{2C3C0F30-EED1-7F19-75D7-E7A193AEDBD7}" dt="2023-02-24T21:03:24.600" v="423"/>
        <pc:sldMkLst>
          <pc:docMk/>
          <pc:sldMk cId="2103556392" sldId="435"/>
        </pc:sldMkLst>
      </pc:sldChg>
      <pc:sldChg chg="addSp delSp modSp add ord replId">
        <pc:chgData name="Leonardo Marques Barra Bragatti" userId="S::pf1761@fiap.com.br::287f86ed-81b1-4d7b-8506-93846a6a8cd1" providerId="AD" clId="Web-{2C3C0F30-EED1-7F19-75D7-E7A193AEDBD7}" dt="2023-02-24T21:04:17.055" v="445" actId="20577"/>
        <pc:sldMkLst>
          <pc:docMk/>
          <pc:sldMk cId="3993614684" sldId="435"/>
        </pc:sldMkLst>
        <pc:spChg chg="mod">
          <ac:chgData name="Leonardo Marques Barra Bragatti" userId="S::pf1761@fiap.com.br::287f86ed-81b1-4d7b-8506-93846a6a8cd1" providerId="AD" clId="Web-{2C3C0F30-EED1-7F19-75D7-E7A193AEDBD7}" dt="2023-02-24T21:04:17.055" v="445" actId="20577"/>
          <ac:spMkLst>
            <pc:docMk/>
            <pc:sldMk cId="3993614684" sldId="435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2C3C0F30-EED1-7F19-75D7-E7A193AEDBD7}" dt="2023-02-24T21:04:08.039" v="439" actId="1076"/>
          <ac:picMkLst>
            <pc:docMk/>
            <pc:sldMk cId="3993614684" sldId="435"/>
            <ac:picMk id="2" creationId="{6C93958E-51C0-5AC0-B2FB-799CA15D7555}"/>
          </ac:picMkLst>
        </pc:picChg>
        <pc:picChg chg="del">
          <ac:chgData name="Leonardo Marques Barra Bragatti" userId="S::pf1761@fiap.com.br::287f86ed-81b1-4d7b-8506-93846a6a8cd1" providerId="AD" clId="Web-{2C3C0F30-EED1-7F19-75D7-E7A193AEDBD7}" dt="2023-02-24T21:03:48.195" v="435"/>
          <ac:picMkLst>
            <pc:docMk/>
            <pc:sldMk cId="3993614684" sldId="435"/>
            <ac:picMk id="3" creationId="{56C7E966-C128-43FC-991B-44256FE59C69}"/>
          </ac:picMkLst>
        </pc:picChg>
      </pc:sldChg>
      <pc:sldChg chg="addSp delSp modSp add replId">
        <pc:chgData name="Leonardo Marques Barra Bragatti" userId="S::pf1761@fiap.com.br::287f86ed-81b1-4d7b-8506-93846a6a8cd1" providerId="AD" clId="Web-{2C3C0F30-EED1-7F19-75D7-E7A193AEDBD7}" dt="2023-02-24T21:08:04.002" v="546" actId="20577"/>
        <pc:sldMkLst>
          <pc:docMk/>
          <pc:sldMk cId="2562714517" sldId="436"/>
        </pc:sldMkLst>
        <pc:spChg chg="mod">
          <ac:chgData name="Leonardo Marques Barra Bragatti" userId="S::pf1761@fiap.com.br::287f86ed-81b1-4d7b-8506-93846a6a8cd1" providerId="AD" clId="Web-{2C3C0F30-EED1-7F19-75D7-E7A193AEDBD7}" dt="2023-02-24T21:08:04.002" v="546" actId="20577"/>
          <ac:spMkLst>
            <pc:docMk/>
            <pc:sldMk cId="2562714517" sldId="436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2C3C0F30-EED1-7F19-75D7-E7A193AEDBD7}" dt="2023-02-24T21:04:50.713" v="452"/>
          <ac:picMkLst>
            <pc:docMk/>
            <pc:sldMk cId="2562714517" sldId="436"/>
            <ac:picMk id="2" creationId="{6C93958E-51C0-5AC0-B2FB-799CA15D7555}"/>
          </ac:picMkLst>
        </pc:picChg>
        <pc:picChg chg="add mod">
          <ac:chgData name="Leonardo Marques Barra Bragatti" userId="S::pf1761@fiap.com.br::287f86ed-81b1-4d7b-8506-93846a6a8cd1" providerId="AD" clId="Web-{2C3C0F30-EED1-7F19-75D7-E7A193AEDBD7}" dt="2023-02-24T21:05:18.058" v="458" actId="1076"/>
          <ac:picMkLst>
            <pc:docMk/>
            <pc:sldMk cId="2562714517" sldId="436"/>
            <ac:picMk id="3" creationId="{D7F88BAC-5D93-8C53-8A8A-61A68BB94D24}"/>
          </ac:picMkLst>
        </pc:picChg>
      </pc:sldChg>
      <pc:sldChg chg="addSp delSp modSp add ord replId">
        <pc:chgData name="Leonardo Marques Barra Bragatti" userId="S::pf1761@fiap.com.br::287f86ed-81b1-4d7b-8506-93846a6a8cd1" providerId="AD" clId="Web-{2C3C0F30-EED1-7F19-75D7-E7A193AEDBD7}" dt="2023-02-24T21:09:06.254" v="566" actId="1076"/>
        <pc:sldMkLst>
          <pc:docMk/>
          <pc:sldMk cId="1304498630" sldId="437"/>
        </pc:sldMkLst>
        <pc:spChg chg="mod">
          <ac:chgData name="Leonardo Marques Barra Bragatti" userId="S::pf1761@fiap.com.br::287f86ed-81b1-4d7b-8506-93846a6a8cd1" providerId="AD" clId="Web-{2C3C0F30-EED1-7F19-75D7-E7A193AEDBD7}" dt="2023-02-24T21:08:46.425" v="562" actId="20577"/>
          <ac:spMkLst>
            <pc:docMk/>
            <pc:sldMk cId="1304498630" sldId="437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2C3C0F30-EED1-7F19-75D7-E7A193AEDBD7}" dt="2023-02-24T21:08:27.956" v="551"/>
          <ac:picMkLst>
            <pc:docMk/>
            <pc:sldMk cId="1304498630" sldId="437"/>
            <ac:picMk id="2" creationId="{6C93958E-51C0-5AC0-B2FB-799CA15D7555}"/>
          </ac:picMkLst>
        </pc:picChg>
        <pc:picChg chg="add mod">
          <ac:chgData name="Leonardo Marques Barra Bragatti" userId="S::pf1761@fiap.com.br::287f86ed-81b1-4d7b-8506-93846a6a8cd1" providerId="AD" clId="Web-{2C3C0F30-EED1-7F19-75D7-E7A193AEDBD7}" dt="2023-02-24T21:09:06.254" v="566" actId="1076"/>
          <ac:picMkLst>
            <pc:docMk/>
            <pc:sldMk cId="1304498630" sldId="437"/>
            <ac:picMk id="3" creationId="{804E6CFF-F3BB-683B-58ED-04B9DC562958}"/>
          </ac:picMkLst>
        </pc:picChg>
      </pc:sldChg>
      <pc:sldChg chg="add del replId">
        <pc:chgData name="Leonardo Marques Barra Bragatti" userId="S::pf1761@fiap.com.br::287f86ed-81b1-4d7b-8506-93846a6a8cd1" providerId="AD" clId="Web-{2C3C0F30-EED1-7F19-75D7-E7A193AEDBD7}" dt="2023-02-24T21:08:07.642" v="548"/>
        <pc:sldMkLst>
          <pc:docMk/>
          <pc:sldMk cId="1359141953" sldId="437"/>
        </pc:sldMkLst>
      </pc:sldChg>
      <pc:sldChg chg="addSp delSp modSp add replId">
        <pc:chgData name="Leonardo Marques Barra Bragatti" userId="S::pf1761@fiap.com.br::287f86ed-81b1-4d7b-8506-93846a6a8cd1" providerId="AD" clId="Web-{2C3C0F30-EED1-7F19-75D7-E7A193AEDBD7}" dt="2023-02-24T21:10:20.288" v="573" actId="1076"/>
        <pc:sldMkLst>
          <pc:docMk/>
          <pc:sldMk cId="3134874484" sldId="438"/>
        </pc:sldMkLst>
        <pc:spChg chg="mod">
          <ac:chgData name="Leonardo Marques Barra Bragatti" userId="S::pf1761@fiap.com.br::287f86ed-81b1-4d7b-8506-93846a6a8cd1" providerId="AD" clId="Web-{2C3C0F30-EED1-7F19-75D7-E7A193AEDBD7}" dt="2023-02-24T21:09:56.522" v="568" actId="20577"/>
          <ac:spMkLst>
            <pc:docMk/>
            <pc:sldMk cId="3134874484" sldId="438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2C3C0F30-EED1-7F19-75D7-E7A193AEDBD7}" dt="2023-02-24T21:10:20.288" v="573" actId="1076"/>
          <ac:picMkLst>
            <pc:docMk/>
            <pc:sldMk cId="3134874484" sldId="438"/>
            <ac:picMk id="2" creationId="{62C8896F-19A7-29FC-C2AF-745140636F6E}"/>
          </ac:picMkLst>
        </pc:picChg>
        <pc:picChg chg="del">
          <ac:chgData name="Leonardo Marques Barra Bragatti" userId="S::pf1761@fiap.com.br::287f86ed-81b1-4d7b-8506-93846a6a8cd1" providerId="AD" clId="Web-{2C3C0F30-EED1-7F19-75D7-E7A193AEDBD7}" dt="2023-02-24T21:09:58.084" v="569"/>
          <ac:picMkLst>
            <pc:docMk/>
            <pc:sldMk cId="3134874484" sldId="438"/>
            <ac:picMk id="3" creationId="{804E6CFF-F3BB-683B-58ED-04B9DC562958}"/>
          </ac:picMkLst>
        </pc:picChg>
      </pc:sldChg>
      <pc:sldChg chg="addSp delSp modSp add replId">
        <pc:chgData name="Leonardo Marques Barra Bragatti" userId="S::pf1761@fiap.com.br::287f86ed-81b1-4d7b-8506-93846a6a8cd1" providerId="AD" clId="Web-{2C3C0F30-EED1-7F19-75D7-E7A193AEDBD7}" dt="2023-02-24T21:21:33.767" v="716" actId="20577"/>
        <pc:sldMkLst>
          <pc:docMk/>
          <pc:sldMk cId="2695006331" sldId="439"/>
        </pc:sldMkLst>
        <pc:spChg chg="mod">
          <ac:chgData name="Leonardo Marques Barra Bragatti" userId="S::pf1761@fiap.com.br::287f86ed-81b1-4d7b-8506-93846a6a8cd1" providerId="AD" clId="Web-{2C3C0F30-EED1-7F19-75D7-E7A193AEDBD7}" dt="2023-02-24T21:17:10.726" v="694" actId="14100"/>
          <ac:spMkLst>
            <pc:docMk/>
            <pc:sldMk cId="2695006331" sldId="439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2C3C0F30-EED1-7F19-75D7-E7A193AEDBD7}" dt="2023-02-24T21:21:33.767" v="716" actId="20577"/>
          <ac:spMkLst>
            <pc:docMk/>
            <pc:sldMk cId="2695006331" sldId="439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2C3C0F30-EED1-7F19-75D7-E7A193AEDBD7}" dt="2023-02-24T21:11:54.573" v="575"/>
          <ac:picMkLst>
            <pc:docMk/>
            <pc:sldMk cId="2695006331" sldId="439"/>
            <ac:picMk id="2" creationId="{62C8896F-19A7-29FC-C2AF-745140636F6E}"/>
          </ac:picMkLst>
        </pc:picChg>
        <pc:picChg chg="add mod">
          <ac:chgData name="Leonardo Marques Barra Bragatti" userId="S::pf1761@fiap.com.br::287f86ed-81b1-4d7b-8506-93846a6a8cd1" providerId="AD" clId="Web-{2C3C0F30-EED1-7F19-75D7-E7A193AEDBD7}" dt="2023-02-24T21:21:21.392" v="713" actId="1076"/>
          <ac:picMkLst>
            <pc:docMk/>
            <pc:sldMk cId="2695006331" sldId="439"/>
            <ac:picMk id="3" creationId="{6CCE1064-B9C1-F708-5DE4-9C3EF593E08F}"/>
          </ac:picMkLst>
        </pc:picChg>
      </pc:sldChg>
      <pc:sldChg chg="addSp delSp modSp add replId">
        <pc:chgData name="Leonardo Marques Barra Bragatti" userId="S::pf1761@fiap.com.br::287f86ed-81b1-4d7b-8506-93846a6a8cd1" providerId="AD" clId="Web-{2C3C0F30-EED1-7F19-75D7-E7A193AEDBD7}" dt="2023-02-24T21:25:24.886" v="762" actId="1076"/>
        <pc:sldMkLst>
          <pc:docMk/>
          <pc:sldMk cId="2941050822" sldId="440"/>
        </pc:sldMkLst>
        <pc:spChg chg="mod">
          <ac:chgData name="Leonardo Marques Barra Bragatti" userId="S::pf1761@fiap.com.br::287f86ed-81b1-4d7b-8506-93846a6a8cd1" providerId="AD" clId="Web-{2C3C0F30-EED1-7F19-75D7-E7A193AEDBD7}" dt="2023-02-24T21:19:56.795" v="700" actId="20577"/>
          <ac:spMkLst>
            <pc:docMk/>
            <pc:sldMk cId="2941050822" sldId="440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2C3C0F30-EED1-7F19-75D7-E7A193AEDBD7}" dt="2023-02-24T21:25:00.604" v="757" actId="1076"/>
          <ac:spMkLst>
            <pc:docMk/>
            <pc:sldMk cId="2941050822" sldId="440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2C3C0F30-EED1-7F19-75D7-E7A193AEDBD7}" dt="2023-02-24T21:25:24.886" v="762" actId="1076"/>
          <ac:picMkLst>
            <pc:docMk/>
            <pc:sldMk cId="2941050822" sldId="440"/>
            <ac:picMk id="2" creationId="{22225BE7-02D7-0C92-DF2B-6D2B6BD2B19D}"/>
          </ac:picMkLst>
        </pc:picChg>
        <pc:picChg chg="del">
          <ac:chgData name="Leonardo Marques Barra Bragatti" userId="S::pf1761@fiap.com.br::287f86ed-81b1-4d7b-8506-93846a6a8cd1" providerId="AD" clId="Web-{2C3C0F30-EED1-7F19-75D7-E7A193AEDBD7}" dt="2023-02-24T21:25:02.510" v="758"/>
          <ac:picMkLst>
            <pc:docMk/>
            <pc:sldMk cId="2941050822" sldId="440"/>
            <ac:picMk id="3" creationId="{6CCE1064-B9C1-F708-5DE4-9C3EF593E08F}"/>
          </ac:picMkLst>
        </pc:picChg>
      </pc:sldChg>
    </pc:docChg>
  </pc:docChgLst>
  <pc:docChgLst>
    <pc:chgData name="Leonardo Marques Barra Bragatti" userId="S::pf1761@fiap.com.br::287f86ed-81b1-4d7b-8506-93846a6a8cd1" providerId="AD" clId="Web-{C570C158-854E-3C19-23AA-296CAAB5DDDB}"/>
    <pc:docChg chg="addSld delSld modSld sldOrd">
      <pc:chgData name="Leonardo Marques Barra Bragatti" userId="S::pf1761@fiap.com.br::287f86ed-81b1-4d7b-8506-93846a6a8cd1" providerId="AD" clId="Web-{C570C158-854E-3C19-23AA-296CAAB5DDDB}" dt="2023-02-08T22:20:21.605" v="760" actId="20577"/>
      <pc:docMkLst>
        <pc:docMk/>
      </pc:docMkLst>
      <pc:sldChg chg="modSp">
        <pc:chgData name="Leonardo Marques Barra Bragatti" userId="S::pf1761@fiap.com.br::287f86ed-81b1-4d7b-8506-93846a6a8cd1" providerId="AD" clId="Web-{C570C158-854E-3C19-23AA-296CAAB5DDDB}" dt="2023-02-08T22:16:46.569" v="714" actId="20577"/>
        <pc:sldMkLst>
          <pc:docMk/>
          <pc:sldMk cId="369076681" sldId="400"/>
        </pc:sldMkLst>
        <pc:spChg chg="mod">
          <ac:chgData name="Leonardo Marques Barra Bragatti" userId="S::pf1761@fiap.com.br::287f86ed-81b1-4d7b-8506-93846a6a8cd1" providerId="AD" clId="Web-{C570C158-854E-3C19-23AA-296CAAB5DDDB}" dt="2023-02-08T22:16:46.569" v="714" actId="20577"/>
          <ac:spMkLst>
            <pc:docMk/>
            <pc:sldMk cId="369076681" sldId="400"/>
            <ac:spMk id="11" creationId="{00000000-0000-0000-0000-000000000000}"/>
          </ac:spMkLst>
        </pc:spChg>
      </pc:sldChg>
      <pc:sldChg chg="del">
        <pc:chgData name="Leonardo Marques Barra Bragatti" userId="S::pf1761@fiap.com.br::287f86ed-81b1-4d7b-8506-93846a6a8cd1" providerId="AD" clId="Web-{C570C158-854E-3C19-23AA-296CAAB5DDDB}" dt="2023-02-08T22:17:54.524" v="718"/>
        <pc:sldMkLst>
          <pc:docMk/>
          <pc:sldMk cId="1065841629" sldId="411"/>
        </pc:sldMkLst>
      </pc:sldChg>
      <pc:sldChg chg="modSp">
        <pc:chgData name="Leonardo Marques Barra Bragatti" userId="S::pf1761@fiap.com.br::287f86ed-81b1-4d7b-8506-93846a6a8cd1" providerId="AD" clId="Web-{C570C158-854E-3C19-23AA-296CAAB5DDDB}" dt="2023-02-08T22:16:53.257" v="715" actId="20577"/>
        <pc:sldMkLst>
          <pc:docMk/>
          <pc:sldMk cId="4294662129" sldId="414"/>
        </pc:sldMkLst>
        <pc:spChg chg="mod">
          <ac:chgData name="Leonardo Marques Barra Bragatti" userId="S::pf1761@fiap.com.br::287f86ed-81b1-4d7b-8506-93846a6a8cd1" providerId="AD" clId="Web-{C570C158-854E-3C19-23AA-296CAAB5DDDB}" dt="2023-02-08T22:16:53.257" v="715" actId="20577"/>
          <ac:spMkLst>
            <pc:docMk/>
            <pc:sldMk cId="4294662129" sldId="414"/>
            <ac:spMk id="11" creationId="{00000000-0000-0000-0000-000000000000}"/>
          </ac:spMkLst>
        </pc:spChg>
      </pc:sldChg>
      <pc:sldChg chg="modSp">
        <pc:chgData name="Leonardo Marques Barra Bragatti" userId="S::pf1761@fiap.com.br::287f86ed-81b1-4d7b-8506-93846a6a8cd1" providerId="AD" clId="Web-{C570C158-854E-3C19-23AA-296CAAB5DDDB}" dt="2023-02-08T22:16:58.850" v="716" actId="20577"/>
        <pc:sldMkLst>
          <pc:docMk/>
          <pc:sldMk cId="6039545" sldId="415"/>
        </pc:sldMkLst>
        <pc:spChg chg="mod">
          <ac:chgData name="Leonardo Marques Barra Bragatti" userId="S::pf1761@fiap.com.br::287f86ed-81b1-4d7b-8506-93846a6a8cd1" providerId="AD" clId="Web-{C570C158-854E-3C19-23AA-296CAAB5DDDB}" dt="2023-02-08T22:16:58.850" v="716" actId="20577"/>
          <ac:spMkLst>
            <pc:docMk/>
            <pc:sldMk cId="6039545" sldId="415"/>
            <ac:spMk id="11" creationId="{00000000-0000-0000-0000-000000000000}"/>
          </ac:spMkLst>
        </pc:spChg>
      </pc:sldChg>
      <pc:sldChg chg="modSp">
        <pc:chgData name="Leonardo Marques Barra Bragatti" userId="S::pf1761@fiap.com.br::287f86ed-81b1-4d7b-8506-93846a6a8cd1" providerId="AD" clId="Web-{C570C158-854E-3C19-23AA-296CAAB5DDDB}" dt="2023-02-08T22:17:07.257" v="717" actId="20577"/>
        <pc:sldMkLst>
          <pc:docMk/>
          <pc:sldMk cId="449007545" sldId="416"/>
        </pc:sldMkLst>
        <pc:spChg chg="mod">
          <ac:chgData name="Leonardo Marques Barra Bragatti" userId="S::pf1761@fiap.com.br::287f86ed-81b1-4d7b-8506-93846a6a8cd1" providerId="AD" clId="Web-{C570C158-854E-3C19-23AA-296CAAB5DDDB}" dt="2023-02-08T22:17:07.257" v="717" actId="20577"/>
          <ac:spMkLst>
            <pc:docMk/>
            <pc:sldMk cId="449007545" sldId="416"/>
            <ac:spMk id="11" creationId="{00000000-0000-0000-0000-000000000000}"/>
          </ac:spMkLst>
        </pc:spChg>
      </pc:sldChg>
      <pc:sldChg chg="modSp">
        <pc:chgData name="Leonardo Marques Barra Bragatti" userId="S::pf1761@fiap.com.br::287f86ed-81b1-4d7b-8506-93846a6a8cd1" providerId="AD" clId="Web-{C570C158-854E-3C19-23AA-296CAAB5DDDB}" dt="2023-02-08T22:18:10.008" v="722" actId="20577"/>
        <pc:sldMkLst>
          <pc:docMk/>
          <pc:sldMk cId="2350358112" sldId="418"/>
        </pc:sldMkLst>
        <pc:spChg chg="mod">
          <ac:chgData name="Leonardo Marques Barra Bragatti" userId="S::pf1761@fiap.com.br::287f86ed-81b1-4d7b-8506-93846a6a8cd1" providerId="AD" clId="Web-{C570C158-854E-3C19-23AA-296CAAB5DDDB}" dt="2023-02-08T22:18:10.008" v="722" actId="20577"/>
          <ac:spMkLst>
            <pc:docMk/>
            <pc:sldMk cId="2350358112" sldId="418"/>
            <ac:spMk id="11" creationId="{00000000-0000-0000-0000-000000000000}"/>
          </ac:spMkLst>
        </pc:spChg>
      </pc:sldChg>
      <pc:sldChg chg="modSp">
        <pc:chgData name="Leonardo Marques Barra Bragatti" userId="S::pf1761@fiap.com.br::287f86ed-81b1-4d7b-8506-93846a6a8cd1" providerId="AD" clId="Web-{C570C158-854E-3C19-23AA-296CAAB5DDDB}" dt="2023-02-08T22:18:16.868" v="724" actId="20577"/>
        <pc:sldMkLst>
          <pc:docMk/>
          <pc:sldMk cId="3996595478" sldId="419"/>
        </pc:sldMkLst>
        <pc:spChg chg="mod">
          <ac:chgData name="Leonardo Marques Barra Bragatti" userId="S::pf1761@fiap.com.br::287f86ed-81b1-4d7b-8506-93846a6a8cd1" providerId="AD" clId="Web-{C570C158-854E-3C19-23AA-296CAAB5DDDB}" dt="2023-02-08T22:18:16.868" v="724" actId="20577"/>
          <ac:spMkLst>
            <pc:docMk/>
            <pc:sldMk cId="3996595478" sldId="419"/>
            <ac:spMk id="11" creationId="{00000000-0000-0000-0000-000000000000}"/>
          </ac:spMkLst>
        </pc:spChg>
      </pc:sldChg>
      <pc:sldChg chg="modSp">
        <pc:chgData name="Leonardo Marques Barra Bragatti" userId="S::pf1761@fiap.com.br::287f86ed-81b1-4d7b-8506-93846a6a8cd1" providerId="AD" clId="Web-{C570C158-854E-3C19-23AA-296CAAB5DDDB}" dt="2023-02-08T22:18:32.071" v="726" actId="20577"/>
        <pc:sldMkLst>
          <pc:docMk/>
          <pc:sldMk cId="553376047" sldId="420"/>
        </pc:sldMkLst>
        <pc:spChg chg="mod">
          <ac:chgData name="Leonardo Marques Barra Bragatti" userId="S::pf1761@fiap.com.br::287f86ed-81b1-4d7b-8506-93846a6a8cd1" providerId="AD" clId="Web-{C570C158-854E-3C19-23AA-296CAAB5DDDB}" dt="2023-02-08T22:18:32.071" v="726" actId="20577"/>
          <ac:spMkLst>
            <pc:docMk/>
            <pc:sldMk cId="553376047" sldId="420"/>
            <ac:spMk id="11" creationId="{00000000-0000-0000-0000-000000000000}"/>
          </ac:spMkLst>
        </pc:spChg>
      </pc:sldChg>
      <pc:sldChg chg="modSp">
        <pc:chgData name="Leonardo Marques Barra Bragatti" userId="S::pf1761@fiap.com.br::287f86ed-81b1-4d7b-8506-93846a6a8cd1" providerId="AD" clId="Web-{C570C158-854E-3C19-23AA-296CAAB5DDDB}" dt="2023-02-08T22:18:36.306" v="727" actId="20577"/>
        <pc:sldMkLst>
          <pc:docMk/>
          <pc:sldMk cId="613245637" sldId="421"/>
        </pc:sldMkLst>
        <pc:spChg chg="mod">
          <ac:chgData name="Leonardo Marques Barra Bragatti" userId="S::pf1761@fiap.com.br::287f86ed-81b1-4d7b-8506-93846a6a8cd1" providerId="AD" clId="Web-{C570C158-854E-3C19-23AA-296CAAB5DDDB}" dt="2023-02-08T22:18:36.306" v="727" actId="20577"/>
          <ac:spMkLst>
            <pc:docMk/>
            <pc:sldMk cId="613245637" sldId="421"/>
            <ac:spMk id="11" creationId="{00000000-0000-0000-0000-000000000000}"/>
          </ac:spMkLst>
        </pc:spChg>
      </pc:sldChg>
      <pc:sldChg chg="modSp">
        <pc:chgData name="Leonardo Marques Barra Bragatti" userId="S::pf1761@fiap.com.br::287f86ed-81b1-4d7b-8506-93846a6a8cd1" providerId="AD" clId="Web-{C570C158-854E-3C19-23AA-296CAAB5DDDB}" dt="2023-02-08T22:18:50.259" v="730" actId="20577"/>
        <pc:sldMkLst>
          <pc:docMk/>
          <pc:sldMk cId="3794708109" sldId="422"/>
        </pc:sldMkLst>
        <pc:spChg chg="mod">
          <ac:chgData name="Leonardo Marques Barra Bragatti" userId="S::pf1761@fiap.com.br::287f86ed-81b1-4d7b-8506-93846a6a8cd1" providerId="AD" clId="Web-{C570C158-854E-3C19-23AA-296CAAB5DDDB}" dt="2023-02-08T22:18:50.259" v="730" actId="20577"/>
          <ac:spMkLst>
            <pc:docMk/>
            <pc:sldMk cId="3794708109" sldId="422"/>
            <ac:spMk id="11" creationId="{00000000-0000-0000-0000-000000000000}"/>
          </ac:spMkLst>
        </pc:spChg>
      </pc:sldChg>
      <pc:sldChg chg="modSp">
        <pc:chgData name="Leonardo Marques Barra Bragatti" userId="S::pf1761@fiap.com.br::287f86ed-81b1-4d7b-8506-93846a6a8cd1" providerId="AD" clId="Web-{C570C158-854E-3C19-23AA-296CAAB5DDDB}" dt="2023-02-08T22:18:44.900" v="729" actId="20577"/>
        <pc:sldMkLst>
          <pc:docMk/>
          <pc:sldMk cId="589625926" sldId="423"/>
        </pc:sldMkLst>
        <pc:spChg chg="mod">
          <ac:chgData name="Leonardo Marques Barra Bragatti" userId="S::pf1761@fiap.com.br::287f86ed-81b1-4d7b-8506-93846a6a8cd1" providerId="AD" clId="Web-{C570C158-854E-3C19-23AA-296CAAB5DDDB}" dt="2023-02-08T22:18:44.900" v="729" actId="20577"/>
          <ac:spMkLst>
            <pc:docMk/>
            <pc:sldMk cId="589625926" sldId="423"/>
            <ac:spMk id="11" creationId="{00000000-0000-0000-0000-000000000000}"/>
          </ac:spMkLst>
        </pc:spChg>
      </pc:sldChg>
      <pc:sldChg chg="modSp add replId">
        <pc:chgData name="Leonardo Marques Barra Bragatti" userId="S::pf1761@fiap.com.br::287f86ed-81b1-4d7b-8506-93846a6a8cd1" providerId="AD" clId="Web-{C570C158-854E-3C19-23AA-296CAAB5DDDB}" dt="2023-02-08T22:18:58.994" v="731" actId="20577"/>
        <pc:sldMkLst>
          <pc:docMk/>
          <pc:sldMk cId="1550186517" sldId="424"/>
        </pc:sldMkLst>
        <pc:spChg chg="mod">
          <ac:chgData name="Leonardo Marques Barra Bragatti" userId="S::pf1761@fiap.com.br::287f86ed-81b1-4d7b-8506-93846a6a8cd1" providerId="AD" clId="Web-{C570C158-854E-3C19-23AA-296CAAB5DDDB}" dt="2023-02-08T22:18:58.994" v="731" actId="20577"/>
          <ac:spMkLst>
            <pc:docMk/>
            <pc:sldMk cId="1550186517" sldId="424"/>
            <ac:spMk id="11" creationId="{00000000-0000-0000-0000-000000000000}"/>
          </ac:spMkLst>
        </pc:spChg>
      </pc:sldChg>
      <pc:sldChg chg="add del replId">
        <pc:chgData name="Leonardo Marques Barra Bragatti" userId="S::pf1761@fiap.com.br::287f86ed-81b1-4d7b-8506-93846a6a8cd1" providerId="AD" clId="Web-{C570C158-854E-3C19-23AA-296CAAB5DDDB}" dt="2023-02-08T22:19:05.432" v="732"/>
        <pc:sldMkLst>
          <pc:docMk/>
          <pc:sldMk cId="4102628983" sldId="425"/>
        </pc:sldMkLst>
      </pc:sldChg>
      <pc:sldChg chg="modSp add replId">
        <pc:chgData name="Leonardo Marques Barra Bragatti" userId="S::pf1761@fiap.com.br::287f86ed-81b1-4d7b-8506-93846a6a8cd1" providerId="AD" clId="Web-{C570C158-854E-3C19-23AA-296CAAB5DDDB}" dt="2023-02-08T21:26:24.150" v="193" actId="20577"/>
        <pc:sldMkLst>
          <pc:docMk/>
          <pc:sldMk cId="1431485437" sldId="426"/>
        </pc:sldMkLst>
        <pc:spChg chg="mod">
          <ac:chgData name="Leonardo Marques Barra Bragatti" userId="S::pf1761@fiap.com.br::287f86ed-81b1-4d7b-8506-93846a6a8cd1" providerId="AD" clId="Web-{C570C158-854E-3C19-23AA-296CAAB5DDDB}" dt="2023-02-08T21:20:16.438" v="42" actId="14100"/>
          <ac:spMkLst>
            <pc:docMk/>
            <pc:sldMk cId="1431485437" sldId="426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1:26:24.150" v="193" actId="20577"/>
          <ac:spMkLst>
            <pc:docMk/>
            <pc:sldMk cId="1431485437" sldId="426"/>
            <ac:spMk id="11" creationId="{00000000-0000-0000-0000-000000000000}"/>
          </ac:spMkLst>
        </pc:spChg>
      </pc:sldChg>
      <pc:sldChg chg="addSp modSp add del replId">
        <pc:chgData name="Leonardo Marques Barra Bragatti" userId="S::pf1761@fiap.com.br::287f86ed-81b1-4d7b-8506-93846a6a8cd1" providerId="AD" clId="Web-{C570C158-854E-3C19-23AA-296CAAB5DDDB}" dt="2023-02-08T21:34:56.913" v="339"/>
        <pc:sldMkLst>
          <pc:docMk/>
          <pc:sldMk cId="2801138524" sldId="427"/>
        </pc:sldMkLst>
        <pc:spChg chg="mod">
          <ac:chgData name="Leonardo Marques Barra Bragatti" userId="S::pf1761@fiap.com.br::287f86ed-81b1-4d7b-8506-93846a6a8cd1" providerId="AD" clId="Web-{C570C158-854E-3C19-23AA-296CAAB5DDDB}" dt="2023-02-08T21:31:24.470" v="244" actId="20577"/>
          <ac:spMkLst>
            <pc:docMk/>
            <pc:sldMk cId="2801138524" sldId="427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1:31:56.940" v="272" actId="20577"/>
          <ac:spMkLst>
            <pc:docMk/>
            <pc:sldMk cId="2801138524" sldId="427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C570C158-854E-3C19-23AA-296CAAB5DDDB}" dt="2023-02-08T21:31:36.095" v="246" actId="1076"/>
          <ac:picMkLst>
            <pc:docMk/>
            <pc:sldMk cId="2801138524" sldId="427"/>
            <ac:picMk id="2" creationId="{E33B8EFE-A0E0-A556-62EE-C914288737BD}"/>
          </ac:picMkLst>
        </pc:picChg>
      </pc:sldChg>
      <pc:sldChg chg="addSp modSp add ord replId">
        <pc:chgData name="Leonardo Marques Barra Bragatti" userId="S::pf1761@fiap.com.br::287f86ed-81b1-4d7b-8506-93846a6a8cd1" providerId="AD" clId="Web-{C570C158-854E-3C19-23AA-296CAAB5DDDB}" dt="2023-02-08T21:28:50.201" v="241"/>
        <pc:sldMkLst>
          <pc:docMk/>
          <pc:sldMk cId="1834080297" sldId="428"/>
        </pc:sldMkLst>
        <pc:picChg chg="add mod">
          <ac:chgData name="Leonardo Marques Barra Bragatti" userId="S::pf1761@fiap.com.br::287f86ed-81b1-4d7b-8506-93846a6a8cd1" providerId="AD" clId="Web-{C570C158-854E-3C19-23AA-296CAAB5DDDB}" dt="2023-02-08T21:28:41.404" v="239" actId="1076"/>
          <ac:picMkLst>
            <pc:docMk/>
            <pc:sldMk cId="1834080297" sldId="428"/>
            <ac:picMk id="2" creationId="{BB7F6185-42A6-00F5-D989-9FE85D82E322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1:38:26.152" v="373" actId="20577"/>
        <pc:sldMkLst>
          <pc:docMk/>
          <pc:sldMk cId="4076660430" sldId="429"/>
        </pc:sldMkLst>
        <pc:spChg chg="mod">
          <ac:chgData name="Leonardo Marques Barra Bragatti" userId="S::pf1761@fiap.com.br::287f86ed-81b1-4d7b-8506-93846a6a8cd1" providerId="AD" clId="Web-{C570C158-854E-3C19-23AA-296CAAB5DDDB}" dt="2023-02-08T21:34:53.913" v="338" actId="20577"/>
          <ac:spMkLst>
            <pc:docMk/>
            <pc:sldMk cId="4076660430" sldId="429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1:38:26.152" v="373" actId="20577"/>
          <ac:spMkLst>
            <pc:docMk/>
            <pc:sldMk cId="4076660430" sldId="429"/>
            <ac:spMk id="11" creationId="{00000000-0000-0000-0000-000000000000}"/>
          </ac:spMkLst>
        </pc:spChg>
        <pc:picChg chg="del mod">
          <ac:chgData name="Leonardo Marques Barra Bragatti" userId="S::pf1761@fiap.com.br::287f86ed-81b1-4d7b-8506-93846a6a8cd1" providerId="AD" clId="Web-{C570C158-854E-3C19-23AA-296CAAB5DDDB}" dt="2023-02-08T21:32:52.847" v="307"/>
          <ac:picMkLst>
            <pc:docMk/>
            <pc:sldMk cId="4076660430" sldId="429"/>
            <ac:picMk id="2" creationId="{BB7F6185-42A6-00F5-D989-9FE85D82E322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1:33:06.144" v="309" actId="1076"/>
          <ac:picMkLst>
            <pc:docMk/>
            <pc:sldMk cId="4076660430" sldId="429"/>
            <ac:picMk id="3" creationId="{A0703A7B-0C77-6D63-BD86-5782C68B7F0F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1:33:27.567" v="313" actId="14100"/>
          <ac:picMkLst>
            <pc:docMk/>
            <pc:sldMk cId="4076660430" sldId="429"/>
            <ac:picMk id="4" creationId="{1F58338C-F214-11E0-3269-5F90B9DBFCF6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1:41:23.344" v="408" actId="1076"/>
        <pc:sldMkLst>
          <pc:docMk/>
          <pc:sldMk cId="1233894326" sldId="430"/>
        </pc:sldMkLst>
        <pc:spChg chg="mod">
          <ac:chgData name="Leonardo Marques Barra Bragatti" userId="S::pf1761@fiap.com.br::287f86ed-81b1-4d7b-8506-93846a6a8cd1" providerId="AD" clId="Web-{C570C158-854E-3C19-23AA-296CAAB5DDDB}" dt="2023-02-08T21:36:52.072" v="349" actId="14100"/>
          <ac:spMkLst>
            <pc:docMk/>
            <pc:sldMk cId="1233894326" sldId="430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1:38:05.933" v="371" actId="20577"/>
          <ac:spMkLst>
            <pc:docMk/>
            <pc:sldMk cId="1233894326" sldId="430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C570C158-854E-3C19-23AA-296CAAB5DDDB}" dt="2023-02-08T21:41:23.328" v="407" actId="1076"/>
          <ac:picMkLst>
            <pc:docMk/>
            <pc:sldMk cId="1233894326" sldId="430"/>
            <ac:picMk id="2" creationId="{F987D7DE-4F4B-E831-6F1E-E6020346F350}"/>
          </ac:picMkLst>
        </pc:picChg>
        <pc:picChg chg="del">
          <ac:chgData name="Leonardo Marques Barra Bragatti" userId="S::pf1761@fiap.com.br::287f86ed-81b1-4d7b-8506-93846a6a8cd1" providerId="AD" clId="Web-{C570C158-854E-3C19-23AA-296CAAB5DDDB}" dt="2023-02-08T21:36:46.384" v="348"/>
          <ac:picMkLst>
            <pc:docMk/>
            <pc:sldMk cId="1233894326" sldId="430"/>
            <ac:picMk id="3" creationId="{A0703A7B-0C77-6D63-BD86-5782C68B7F0F}"/>
          </ac:picMkLst>
        </pc:picChg>
        <pc:picChg chg="del">
          <ac:chgData name="Leonardo Marques Barra Bragatti" userId="S::pf1761@fiap.com.br::287f86ed-81b1-4d7b-8506-93846a6a8cd1" providerId="AD" clId="Web-{C570C158-854E-3C19-23AA-296CAAB5DDDB}" dt="2023-02-08T21:36:55.009" v="350"/>
          <ac:picMkLst>
            <pc:docMk/>
            <pc:sldMk cId="1233894326" sldId="430"/>
            <ac:picMk id="4" creationId="{1F58338C-F214-11E0-3269-5F90B9DBFCF6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1:41:23.344" v="408" actId="1076"/>
          <ac:picMkLst>
            <pc:docMk/>
            <pc:sldMk cId="1233894326" sldId="430"/>
            <ac:picMk id="5" creationId="{D7EDE246-042B-C897-8EB7-1363005B7B8B}"/>
          </ac:picMkLst>
        </pc:picChg>
      </pc:sldChg>
      <pc:sldChg chg="add del replId">
        <pc:chgData name="Leonardo Marques Barra Bragatti" userId="S::pf1761@fiap.com.br::287f86ed-81b1-4d7b-8506-93846a6a8cd1" providerId="AD" clId="Web-{C570C158-854E-3C19-23AA-296CAAB5DDDB}" dt="2023-02-08T21:34:00.302" v="320"/>
        <pc:sldMkLst>
          <pc:docMk/>
          <pc:sldMk cId="3567679667" sldId="430"/>
        </pc:sldMkLst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1:48:11.557" v="440" actId="20577"/>
        <pc:sldMkLst>
          <pc:docMk/>
          <pc:sldMk cId="3382275352" sldId="431"/>
        </pc:sldMkLst>
        <pc:spChg chg="mod">
          <ac:chgData name="Leonardo Marques Barra Bragatti" userId="S::pf1761@fiap.com.br::287f86ed-81b1-4d7b-8506-93846a6a8cd1" providerId="AD" clId="Web-{C570C158-854E-3C19-23AA-296CAAB5DDDB}" dt="2023-02-08T21:37:49.308" v="366" actId="20577"/>
          <ac:spMkLst>
            <pc:docMk/>
            <pc:sldMk cId="3382275352" sldId="431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1:48:11.557" v="440" actId="20577"/>
          <ac:spMkLst>
            <pc:docMk/>
            <pc:sldMk cId="3382275352" sldId="431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C570C158-854E-3C19-23AA-296CAAB5DDDB}" dt="2023-02-08T21:38:36.152" v="375"/>
          <ac:picMkLst>
            <pc:docMk/>
            <pc:sldMk cId="3382275352" sldId="431"/>
            <ac:picMk id="2" creationId="{F987D7DE-4F4B-E831-6F1E-E6020346F350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1:41:15.234" v="406" actId="1076"/>
          <ac:picMkLst>
            <pc:docMk/>
            <pc:sldMk cId="3382275352" sldId="431"/>
            <ac:picMk id="3" creationId="{70616615-7183-651B-A572-6A9F6C9970F1}"/>
          </ac:picMkLst>
        </pc:picChg>
        <pc:picChg chg="del">
          <ac:chgData name="Leonardo Marques Barra Bragatti" userId="S::pf1761@fiap.com.br::287f86ed-81b1-4d7b-8506-93846a6a8cd1" providerId="AD" clId="Web-{C570C158-854E-3C19-23AA-296CAAB5DDDB}" dt="2023-02-08T21:38:36.152" v="374"/>
          <ac:picMkLst>
            <pc:docMk/>
            <pc:sldMk cId="3382275352" sldId="431"/>
            <ac:picMk id="5" creationId="{D7EDE246-042B-C897-8EB7-1363005B7B8B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1:44:58.396" v="421" actId="20577"/>
        <pc:sldMkLst>
          <pc:docMk/>
          <pc:sldMk cId="3352853735" sldId="432"/>
        </pc:sldMkLst>
        <pc:spChg chg="mod">
          <ac:chgData name="Leonardo Marques Barra Bragatti" userId="S::pf1761@fiap.com.br::287f86ed-81b1-4d7b-8506-93846a6a8cd1" providerId="AD" clId="Web-{C570C158-854E-3C19-23AA-296CAAB5DDDB}" dt="2023-02-08T21:44:10.004" v="412" actId="20577"/>
          <ac:spMkLst>
            <pc:docMk/>
            <pc:sldMk cId="3352853735" sldId="432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1:44:58.396" v="421" actId="20577"/>
          <ac:spMkLst>
            <pc:docMk/>
            <pc:sldMk cId="3352853735" sldId="432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C570C158-854E-3C19-23AA-296CAAB5DDDB}" dt="2023-02-08T21:44:53.115" v="419" actId="1076"/>
          <ac:picMkLst>
            <pc:docMk/>
            <pc:sldMk cId="3352853735" sldId="432"/>
            <ac:picMk id="2" creationId="{5F24E822-F259-2478-9C8D-F12A4817CD4B}"/>
          </ac:picMkLst>
        </pc:picChg>
        <pc:picChg chg="del">
          <ac:chgData name="Leonardo Marques Barra Bragatti" userId="S::pf1761@fiap.com.br::287f86ed-81b1-4d7b-8506-93846a6a8cd1" providerId="AD" clId="Web-{C570C158-854E-3C19-23AA-296CAAB5DDDB}" dt="2023-02-08T21:44:12.442" v="413"/>
          <ac:picMkLst>
            <pc:docMk/>
            <pc:sldMk cId="3352853735" sldId="432"/>
            <ac:picMk id="3" creationId="{70616615-7183-651B-A572-6A9F6C9970F1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1:49:18.793" v="457" actId="1076"/>
        <pc:sldMkLst>
          <pc:docMk/>
          <pc:sldMk cId="2273647513" sldId="433"/>
        </pc:sldMkLst>
        <pc:spChg chg="mod">
          <ac:chgData name="Leonardo Marques Barra Bragatti" userId="S::pf1761@fiap.com.br::287f86ed-81b1-4d7b-8506-93846a6a8cd1" providerId="AD" clId="Web-{C570C158-854E-3C19-23AA-296CAAB5DDDB}" dt="2023-02-08T21:48:40.152" v="442" actId="20577"/>
          <ac:spMkLst>
            <pc:docMk/>
            <pc:sldMk cId="2273647513" sldId="433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1:48:55.043" v="453" actId="20577"/>
          <ac:spMkLst>
            <pc:docMk/>
            <pc:sldMk cId="2273647513" sldId="433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C570C158-854E-3C19-23AA-296CAAB5DDDB}" dt="2023-02-08T21:48:57.074" v="454"/>
          <ac:picMkLst>
            <pc:docMk/>
            <pc:sldMk cId="2273647513" sldId="433"/>
            <ac:picMk id="2" creationId="{5F24E822-F259-2478-9C8D-F12A4817CD4B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1:49:18.793" v="457" actId="1076"/>
          <ac:picMkLst>
            <pc:docMk/>
            <pc:sldMk cId="2273647513" sldId="433"/>
            <ac:picMk id="3" creationId="{FEE7E719-911A-965D-B969-5DDDB19955D9}"/>
          </ac:picMkLst>
        </pc:picChg>
      </pc:sldChg>
      <pc:sldChg chg="modSp add replId">
        <pc:chgData name="Leonardo Marques Barra Bragatti" userId="S::pf1761@fiap.com.br::287f86ed-81b1-4d7b-8506-93846a6a8cd1" providerId="AD" clId="Web-{C570C158-854E-3C19-23AA-296CAAB5DDDB}" dt="2023-02-08T21:50:35.951" v="462" actId="20577"/>
        <pc:sldMkLst>
          <pc:docMk/>
          <pc:sldMk cId="505336654" sldId="434"/>
        </pc:sldMkLst>
        <pc:spChg chg="mod">
          <ac:chgData name="Leonardo Marques Barra Bragatti" userId="S::pf1761@fiap.com.br::287f86ed-81b1-4d7b-8506-93846a6a8cd1" providerId="AD" clId="Web-{C570C158-854E-3C19-23AA-296CAAB5DDDB}" dt="2023-02-08T21:50:35.951" v="462" actId="20577"/>
          <ac:spMkLst>
            <pc:docMk/>
            <pc:sldMk cId="505336654" sldId="434"/>
            <ac:spMk id="11" creationId="{00000000-0000-0000-0000-000000000000}"/>
          </ac:spMkLst>
        </pc:sp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1:52:50.533" v="491" actId="1076"/>
        <pc:sldMkLst>
          <pc:docMk/>
          <pc:sldMk cId="3512777870" sldId="435"/>
        </pc:sldMkLst>
        <pc:spChg chg="mod">
          <ac:chgData name="Leonardo Marques Barra Bragatti" userId="S::pf1761@fiap.com.br::287f86ed-81b1-4d7b-8506-93846a6a8cd1" providerId="AD" clId="Web-{C570C158-854E-3C19-23AA-296CAAB5DDDB}" dt="2023-02-08T21:51:25.687" v="474" actId="20577"/>
          <ac:spMkLst>
            <pc:docMk/>
            <pc:sldMk cId="3512777870" sldId="435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1:51:42.344" v="481" actId="20577"/>
          <ac:spMkLst>
            <pc:docMk/>
            <pc:sldMk cId="3512777870" sldId="435"/>
            <ac:spMk id="11" creationId="{00000000-0000-0000-0000-000000000000}"/>
          </ac:spMkLst>
        </pc:spChg>
        <pc:picChg chg="add mod modCrop">
          <ac:chgData name="Leonardo Marques Barra Bragatti" userId="S::pf1761@fiap.com.br::287f86ed-81b1-4d7b-8506-93846a6a8cd1" providerId="AD" clId="Web-{C570C158-854E-3C19-23AA-296CAAB5DDDB}" dt="2023-02-08T21:52:50.533" v="491" actId="1076"/>
          <ac:picMkLst>
            <pc:docMk/>
            <pc:sldMk cId="3512777870" sldId="435"/>
            <ac:picMk id="2" creationId="{E6B32E66-7B2B-9348-9E76-167D6E5EB7DD}"/>
          </ac:picMkLst>
        </pc:picChg>
        <pc:picChg chg="del">
          <ac:chgData name="Leonardo Marques Barra Bragatti" userId="S::pf1761@fiap.com.br::287f86ed-81b1-4d7b-8506-93846a6a8cd1" providerId="AD" clId="Web-{C570C158-854E-3C19-23AA-296CAAB5DDDB}" dt="2023-02-08T21:51:51.297" v="482"/>
          <ac:picMkLst>
            <pc:docMk/>
            <pc:sldMk cId="3512777870" sldId="435"/>
            <ac:picMk id="3" creationId="{FEE7E719-911A-965D-B969-5DDDB19955D9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1:53:41.315" v="501" actId="1076"/>
        <pc:sldMkLst>
          <pc:docMk/>
          <pc:sldMk cId="2640656599" sldId="436"/>
        </pc:sldMkLst>
        <pc:spChg chg="mod">
          <ac:chgData name="Leonardo Marques Barra Bragatti" userId="S::pf1761@fiap.com.br::287f86ed-81b1-4d7b-8506-93846a6a8cd1" providerId="AD" clId="Web-{C570C158-854E-3C19-23AA-296CAAB5DDDB}" dt="2023-02-08T21:53:14.736" v="495" actId="20577"/>
          <ac:spMkLst>
            <pc:docMk/>
            <pc:sldMk cId="2640656599" sldId="436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C570C158-854E-3C19-23AA-296CAAB5DDDB}" dt="2023-02-08T21:53:16.674" v="496"/>
          <ac:picMkLst>
            <pc:docMk/>
            <pc:sldMk cId="2640656599" sldId="436"/>
            <ac:picMk id="2" creationId="{E6B32E66-7B2B-9348-9E76-167D6E5EB7DD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1:53:41.315" v="501" actId="1076"/>
          <ac:picMkLst>
            <pc:docMk/>
            <pc:sldMk cId="2640656599" sldId="436"/>
            <ac:picMk id="3" creationId="{FF020FF1-C38C-C82D-518F-05A3424691AF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1:55:13.333" v="514" actId="1076"/>
        <pc:sldMkLst>
          <pc:docMk/>
          <pc:sldMk cId="1517883583" sldId="437"/>
        </pc:sldMkLst>
        <pc:spChg chg="mod">
          <ac:chgData name="Leonardo Marques Barra Bragatti" userId="S::pf1761@fiap.com.br::287f86ed-81b1-4d7b-8506-93846a6a8cd1" providerId="AD" clId="Web-{C570C158-854E-3C19-23AA-296CAAB5DDDB}" dt="2023-02-08T21:54:50.551" v="511" actId="20577"/>
          <ac:spMkLst>
            <pc:docMk/>
            <pc:sldMk cId="1517883583" sldId="437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C570C158-854E-3C19-23AA-296CAAB5DDDB}" dt="2023-02-08T21:55:13.333" v="514" actId="1076"/>
          <ac:picMkLst>
            <pc:docMk/>
            <pc:sldMk cId="1517883583" sldId="437"/>
            <ac:picMk id="2" creationId="{11246CA3-B7E2-9965-F9DD-09283C09F3F8}"/>
          </ac:picMkLst>
        </pc:picChg>
        <pc:picChg chg="del">
          <ac:chgData name="Leonardo Marques Barra Bragatti" userId="S::pf1761@fiap.com.br::287f86ed-81b1-4d7b-8506-93846a6a8cd1" providerId="AD" clId="Web-{C570C158-854E-3C19-23AA-296CAAB5DDDB}" dt="2023-02-08T21:55:08.130" v="512"/>
          <ac:picMkLst>
            <pc:docMk/>
            <pc:sldMk cId="1517883583" sldId="437"/>
            <ac:picMk id="3" creationId="{FF020FF1-C38C-C82D-518F-05A3424691AF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1:56:53.992" v="522" actId="1076"/>
        <pc:sldMkLst>
          <pc:docMk/>
          <pc:sldMk cId="408223434" sldId="438"/>
        </pc:sldMkLst>
        <pc:spChg chg="mod">
          <ac:chgData name="Leonardo Marques Barra Bragatti" userId="S::pf1761@fiap.com.br::287f86ed-81b1-4d7b-8506-93846a6a8cd1" providerId="AD" clId="Web-{C570C158-854E-3C19-23AA-296CAAB5DDDB}" dt="2023-02-08T21:56:34.054" v="518" actId="20577"/>
          <ac:spMkLst>
            <pc:docMk/>
            <pc:sldMk cId="408223434" sldId="438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C570C158-854E-3C19-23AA-296CAAB5DDDB}" dt="2023-02-08T21:56:36.304" v="519"/>
          <ac:picMkLst>
            <pc:docMk/>
            <pc:sldMk cId="408223434" sldId="438"/>
            <ac:picMk id="2" creationId="{11246CA3-B7E2-9965-F9DD-09283C09F3F8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1:56:53.992" v="522" actId="1076"/>
          <ac:picMkLst>
            <pc:docMk/>
            <pc:sldMk cId="408223434" sldId="438"/>
            <ac:picMk id="3" creationId="{0F3E4BC4-19E1-16BD-E50E-F722DD5C4E73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1:58:55.276" v="539" actId="1076"/>
        <pc:sldMkLst>
          <pc:docMk/>
          <pc:sldMk cId="1668696676" sldId="439"/>
        </pc:sldMkLst>
        <pc:spChg chg="mod">
          <ac:chgData name="Leonardo Marques Barra Bragatti" userId="S::pf1761@fiap.com.br::287f86ed-81b1-4d7b-8506-93846a6a8cd1" providerId="AD" clId="Web-{C570C158-854E-3C19-23AA-296CAAB5DDDB}" dt="2023-02-08T21:58:38.385" v="536" actId="20577"/>
          <ac:spMkLst>
            <pc:docMk/>
            <pc:sldMk cId="1668696676" sldId="439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C570C158-854E-3C19-23AA-296CAAB5DDDB}" dt="2023-02-08T21:58:55.276" v="539" actId="1076"/>
          <ac:picMkLst>
            <pc:docMk/>
            <pc:sldMk cId="1668696676" sldId="439"/>
            <ac:picMk id="2" creationId="{989574CF-244A-0DD3-32B1-214F4D44253D}"/>
          </ac:picMkLst>
        </pc:picChg>
        <pc:picChg chg="del">
          <ac:chgData name="Leonardo Marques Barra Bragatti" userId="S::pf1761@fiap.com.br::287f86ed-81b1-4d7b-8506-93846a6a8cd1" providerId="AD" clId="Web-{C570C158-854E-3C19-23AA-296CAAB5DDDB}" dt="2023-02-08T21:58:40.916" v="537"/>
          <ac:picMkLst>
            <pc:docMk/>
            <pc:sldMk cId="1668696676" sldId="439"/>
            <ac:picMk id="3" creationId="{0F3E4BC4-19E1-16BD-E50E-F722DD5C4E73}"/>
          </ac:picMkLst>
        </pc:picChg>
      </pc:sldChg>
      <pc:sldChg chg="add replId">
        <pc:chgData name="Leonardo Marques Barra Bragatti" userId="S::pf1761@fiap.com.br::287f86ed-81b1-4d7b-8506-93846a6a8cd1" providerId="AD" clId="Web-{C570C158-854E-3C19-23AA-296CAAB5DDDB}" dt="2023-02-08T21:58:59.620" v="540"/>
        <pc:sldMkLst>
          <pc:docMk/>
          <pc:sldMk cId="3592566529" sldId="440"/>
        </pc:sldMkLst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2:00:22.575" v="556" actId="1076"/>
        <pc:sldMkLst>
          <pc:docMk/>
          <pc:sldMk cId="1069805649" sldId="441"/>
        </pc:sldMkLst>
        <pc:spChg chg="mod">
          <ac:chgData name="Leonardo Marques Barra Bragatti" userId="S::pf1761@fiap.com.br::287f86ed-81b1-4d7b-8506-93846a6a8cd1" providerId="AD" clId="Web-{C570C158-854E-3C19-23AA-296CAAB5DDDB}" dt="2023-02-08T22:00:06.028" v="553" actId="20577"/>
          <ac:spMkLst>
            <pc:docMk/>
            <pc:sldMk cId="1069805649" sldId="441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C570C158-854E-3C19-23AA-296CAAB5DDDB}" dt="2023-02-08T22:00:07.856" v="554"/>
          <ac:picMkLst>
            <pc:docMk/>
            <pc:sldMk cId="1069805649" sldId="441"/>
            <ac:picMk id="2" creationId="{989574CF-244A-0DD3-32B1-214F4D44253D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2:00:22.575" v="556" actId="1076"/>
          <ac:picMkLst>
            <pc:docMk/>
            <pc:sldMk cId="1069805649" sldId="441"/>
            <ac:picMk id="3" creationId="{A8B11858-0065-19D6-DF48-ADB1D458CEF5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2:01:32.858" v="573" actId="1076"/>
        <pc:sldMkLst>
          <pc:docMk/>
          <pc:sldMk cId="2109329151" sldId="442"/>
        </pc:sldMkLst>
        <pc:spChg chg="mod">
          <ac:chgData name="Leonardo Marques Barra Bragatti" userId="S::pf1761@fiap.com.br::287f86ed-81b1-4d7b-8506-93846a6a8cd1" providerId="AD" clId="Web-{C570C158-854E-3C19-23AA-296CAAB5DDDB}" dt="2023-02-08T22:01:24.530" v="570" actId="20577"/>
          <ac:spMkLst>
            <pc:docMk/>
            <pc:sldMk cId="2109329151" sldId="442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C570C158-854E-3C19-23AA-296CAAB5DDDB}" dt="2023-02-08T22:01:32.858" v="573" actId="1076"/>
          <ac:picMkLst>
            <pc:docMk/>
            <pc:sldMk cId="2109329151" sldId="442"/>
            <ac:picMk id="2" creationId="{40B6CCEB-AE2C-3B1E-325B-3D5A92B0B991}"/>
          </ac:picMkLst>
        </pc:picChg>
        <pc:picChg chg="del">
          <ac:chgData name="Leonardo Marques Barra Bragatti" userId="S::pf1761@fiap.com.br::287f86ed-81b1-4d7b-8506-93846a6a8cd1" providerId="AD" clId="Web-{C570C158-854E-3C19-23AA-296CAAB5DDDB}" dt="2023-02-08T22:01:26.217" v="571"/>
          <ac:picMkLst>
            <pc:docMk/>
            <pc:sldMk cId="2109329151" sldId="442"/>
            <ac:picMk id="3" creationId="{A8B11858-0065-19D6-DF48-ADB1D458CEF5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2:02:25.937" v="589" actId="1076"/>
        <pc:sldMkLst>
          <pc:docMk/>
          <pc:sldMk cId="1250061451" sldId="443"/>
        </pc:sldMkLst>
        <pc:spChg chg="mod">
          <ac:chgData name="Leonardo Marques Barra Bragatti" userId="S::pf1761@fiap.com.br::287f86ed-81b1-4d7b-8506-93846a6a8cd1" providerId="AD" clId="Web-{C570C158-854E-3C19-23AA-296CAAB5DDDB}" dt="2023-02-08T22:02:11.593" v="585" actId="20577"/>
          <ac:spMkLst>
            <pc:docMk/>
            <pc:sldMk cId="1250061451" sldId="443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C570C158-854E-3C19-23AA-296CAAB5DDDB}" dt="2023-02-08T22:02:16.250" v="586"/>
          <ac:picMkLst>
            <pc:docMk/>
            <pc:sldMk cId="1250061451" sldId="443"/>
            <ac:picMk id="2" creationId="{40B6CCEB-AE2C-3B1E-325B-3D5A92B0B991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2:02:25.937" v="589" actId="1076"/>
          <ac:picMkLst>
            <pc:docMk/>
            <pc:sldMk cId="1250061451" sldId="443"/>
            <ac:picMk id="3" creationId="{F3C21E4C-8FE2-DB71-856F-F45279BD09A8}"/>
          </ac:picMkLst>
        </pc:picChg>
      </pc:sldChg>
      <pc:sldChg chg="delSp modSp add replId">
        <pc:chgData name="Leonardo Marques Barra Bragatti" userId="S::pf1761@fiap.com.br::287f86ed-81b1-4d7b-8506-93846a6a8cd1" providerId="AD" clId="Web-{C570C158-854E-3C19-23AA-296CAAB5DDDB}" dt="2023-02-08T22:03:41.220" v="598" actId="20577"/>
        <pc:sldMkLst>
          <pc:docMk/>
          <pc:sldMk cId="3294405656" sldId="444"/>
        </pc:sldMkLst>
        <pc:spChg chg="mod">
          <ac:chgData name="Leonardo Marques Barra Bragatti" userId="S::pf1761@fiap.com.br::287f86ed-81b1-4d7b-8506-93846a6a8cd1" providerId="AD" clId="Web-{C570C158-854E-3C19-23AA-296CAAB5DDDB}" dt="2023-02-08T22:03:26.579" v="592" actId="20577"/>
          <ac:spMkLst>
            <pc:docMk/>
            <pc:sldMk cId="3294405656" sldId="444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2:03:41.220" v="598" actId="20577"/>
          <ac:spMkLst>
            <pc:docMk/>
            <pc:sldMk cId="3294405656" sldId="444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C570C158-854E-3C19-23AA-296CAAB5DDDB}" dt="2023-02-08T22:03:31.501" v="596"/>
          <ac:picMkLst>
            <pc:docMk/>
            <pc:sldMk cId="3294405656" sldId="444"/>
            <ac:picMk id="3" creationId="{F3C21E4C-8FE2-DB71-856F-F45279BD09A8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2:05:37.630" v="621" actId="1076"/>
        <pc:sldMkLst>
          <pc:docMk/>
          <pc:sldMk cId="4139296963" sldId="445"/>
        </pc:sldMkLst>
        <pc:spChg chg="mod">
          <ac:chgData name="Leonardo Marques Barra Bragatti" userId="S::pf1761@fiap.com.br::287f86ed-81b1-4d7b-8506-93846a6a8cd1" providerId="AD" clId="Web-{C570C158-854E-3C19-23AA-296CAAB5DDDB}" dt="2023-02-08T22:04:24.581" v="608" actId="20577"/>
          <ac:spMkLst>
            <pc:docMk/>
            <pc:sldMk cId="4139296963" sldId="445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2:04:50.128" v="617" actId="20577"/>
          <ac:spMkLst>
            <pc:docMk/>
            <pc:sldMk cId="4139296963" sldId="445"/>
            <ac:spMk id="11" creationId="{00000000-0000-0000-0000-000000000000}"/>
          </ac:spMkLst>
        </pc:spChg>
        <pc:picChg chg="add del mod">
          <ac:chgData name="Leonardo Marques Barra Bragatti" userId="S::pf1761@fiap.com.br::287f86ed-81b1-4d7b-8506-93846a6a8cd1" providerId="AD" clId="Web-{C570C158-854E-3C19-23AA-296CAAB5DDDB}" dt="2023-02-08T22:04:34.097" v="613"/>
          <ac:picMkLst>
            <pc:docMk/>
            <pc:sldMk cId="4139296963" sldId="445"/>
            <ac:picMk id="2" creationId="{A7F85B05-69B4-817E-78AC-3EF84EC9111B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2:05:37.630" v="621" actId="1076"/>
          <ac:picMkLst>
            <pc:docMk/>
            <pc:sldMk cId="4139296963" sldId="445"/>
            <ac:picMk id="3" creationId="{724F8331-DAC8-F1D7-DEFA-84C1178866BB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2:11:23.950" v="636" actId="20577"/>
        <pc:sldMkLst>
          <pc:docMk/>
          <pc:sldMk cId="527422872" sldId="446"/>
        </pc:sldMkLst>
        <pc:spChg chg="mod">
          <ac:chgData name="Leonardo Marques Barra Bragatti" userId="S::pf1761@fiap.com.br::287f86ed-81b1-4d7b-8506-93846a6a8cd1" providerId="AD" clId="Web-{C570C158-854E-3C19-23AA-296CAAB5DDDB}" dt="2023-02-08T22:11:23.950" v="636" actId="20577"/>
          <ac:spMkLst>
            <pc:docMk/>
            <pc:sldMk cId="527422872" sldId="446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2:09:49.854" v="625" actId="20577"/>
          <ac:spMkLst>
            <pc:docMk/>
            <pc:sldMk cId="527422872" sldId="446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C570C158-854E-3C19-23AA-296CAAB5DDDB}" dt="2023-02-08T22:10:06.933" v="629" actId="1076"/>
          <ac:picMkLst>
            <pc:docMk/>
            <pc:sldMk cId="527422872" sldId="446"/>
            <ac:picMk id="2" creationId="{7D5F0F4B-D5FE-432F-D600-DE8469FB94D0}"/>
          </ac:picMkLst>
        </pc:picChg>
        <pc:picChg chg="del">
          <ac:chgData name="Leonardo Marques Barra Bragatti" userId="S::pf1761@fiap.com.br::287f86ed-81b1-4d7b-8506-93846a6a8cd1" providerId="AD" clId="Web-{C570C158-854E-3C19-23AA-296CAAB5DDDB}" dt="2023-02-08T22:09:58.402" v="626"/>
          <ac:picMkLst>
            <pc:docMk/>
            <pc:sldMk cId="527422872" sldId="446"/>
            <ac:picMk id="3" creationId="{724F8331-DAC8-F1D7-DEFA-84C1178866BB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2:11:59.451" v="644" actId="1076"/>
        <pc:sldMkLst>
          <pc:docMk/>
          <pc:sldMk cId="972931345" sldId="447"/>
        </pc:sldMkLst>
        <pc:spChg chg="mod">
          <ac:chgData name="Leonardo Marques Barra Bragatti" userId="S::pf1761@fiap.com.br::287f86ed-81b1-4d7b-8506-93846a6a8cd1" providerId="AD" clId="Web-{C570C158-854E-3C19-23AA-296CAAB5DDDB}" dt="2023-02-08T22:11:44.404" v="639" actId="20577"/>
          <ac:spMkLst>
            <pc:docMk/>
            <pc:sldMk cId="972931345" sldId="447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2:11:06.559" v="635" actId="20577"/>
          <ac:spMkLst>
            <pc:docMk/>
            <pc:sldMk cId="972931345" sldId="447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C570C158-854E-3C19-23AA-296CAAB5DDDB}" dt="2023-02-08T22:11:45.263" v="640"/>
          <ac:picMkLst>
            <pc:docMk/>
            <pc:sldMk cId="972931345" sldId="447"/>
            <ac:picMk id="2" creationId="{7D5F0F4B-D5FE-432F-D600-DE8469FB94D0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2:11:59.451" v="644" actId="1076"/>
          <ac:picMkLst>
            <pc:docMk/>
            <pc:sldMk cId="972931345" sldId="447"/>
            <ac:picMk id="3" creationId="{0E20AAFB-5DBE-1B2C-4A0A-F0794D955E26}"/>
          </ac:picMkLst>
        </pc:picChg>
      </pc:sldChg>
      <pc:sldChg chg="addSp delSp modSp add replId">
        <pc:chgData name="Leonardo Marques Barra Bragatti" userId="S::pf1761@fiap.com.br::287f86ed-81b1-4d7b-8506-93846a6a8cd1" providerId="AD" clId="Web-{C570C158-854E-3C19-23AA-296CAAB5DDDB}" dt="2023-02-08T22:16:28.506" v="712" actId="20577"/>
        <pc:sldMkLst>
          <pc:docMk/>
          <pc:sldMk cId="375403482" sldId="448"/>
        </pc:sldMkLst>
        <pc:spChg chg="mod">
          <ac:chgData name="Leonardo Marques Barra Bragatti" userId="S::pf1761@fiap.com.br::287f86ed-81b1-4d7b-8506-93846a6a8cd1" providerId="AD" clId="Web-{C570C158-854E-3C19-23AA-296CAAB5DDDB}" dt="2023-02-08T22:12:23.561" v="649" actId="20577"/>
          <ac:spMkLst>
            <pc:docMk/>
            <pc:sldMk cId="375403482" sldId="448"/>
            <ac:spMk id="9" creationId="{00000000-0000-0000-0000-000000000000}"/>
          </ac:spMkLst>
        </pc:spChg>
        <pc:spChg chg="mod">
          <ac:chgData name="Leonardo Marques Barra Bragatti" userId="S::pf1761@fiap.com.br::287f86ed-81b1-4d7b-8506-93846a6a8cd1" providerId="AD" clId="Web-{C570C158-854E-3C19-23AA-296CAAB5DDDB}" dt="2023-02-08T22:16:28.506" v="712" actId="20577"/>
          <ac:spMkLst>
            <pc:docMk/>
            <pc:sldMk cId="375403482" sldId="448"/>
            <ac:spMk id="11" creationId="{00000000-0000-0000-0000-000000000000}"/>
          </ac:spMkLst>
        </pc:spChg>
        <pc:picChg chg="add mod">
          <ac:chgData name="Leonardo Marques Barra Bragatti" userId="S::pf1761@fiap.com.br::287f86ed-81b1-4d7b-8506-93846a6a8cd1" providerId="AD" clId="Web-{C570C158-854E-3C19-23AA-296CAAB5DDDB}" dt="2023-02-08T22:13:56.737" v="674" actId="1076"/>
          <ac:picMkLst>
            <pc:docMk/>
            <pc:sldMk cId="375403482" sldId="448"/>
            <ac:picMk id="2" creationId="{E461E60B-391E-649D-2CA2-27F242E7D7EF}"/>
          </ac:picMkLst>
        </pc:picChg>
        <pc:picChg chg="del">
          <ac:chgData name="Leonardo Marques Barra Bragatti" userId="S::pf1761@fiap.com.br::287f86ed-81b1-4d7b-8506-93846a6a8cd1" providerId="AD" clId="Web-{C570C158-854E-3C19-23AA-296CAAB5DDDB}" dt="2023-02-08T22:12:25.014" v="650"/>
          <ac:picMkLst>
            <pc:docMk/>
            <pc:sldMk cId="375403482" sldId="448"/>
            <ac:picMk id="3" creationId="{0E20AAFB-5DBE-1B2C-4A0A-F0794D955E26}"/>
          </ac:picMkLst>
        </pc:picChg>
        <pc:picChg chg="add mod">
          <ac:chgData name="Leonardo Marques Barra Bragatti" userId="S::pf1761@fiap.com.br::287f86ed-81b1-4d7b-8506-93846a6a8cd1" providerId="AD" clId="Web-{C570C158-854E-3C19-23AA-296CAAB5DDDB}" dt="2023-02-08T22:14:05.596" v="676" actId="1076"/>
          <ac:picMkLst>
            <pc:docMk/>
            <pc:sldMk cId="375403482" sldId="448"/>
            <ac:picMk id="4" creationId="{EE08CB43-45D0-5C3B-B0F9-312B508E716C}"/>
          </ac:picMkLst>
        </pc:picChg>
      </pc:sldChg>
      <pc:sldChg chg="delSp modSp add replId">
        <pc:chgData name="Leonardo Marques Barra Bragatti" userId="S::pf1761@fiap.com.br::287f86ed-81b1-4d7b-8506-93846a6a8cd1" providerId="AD" clId="Web-{C570C158-854E-3C19-23AA-296CAAB5DDDB}" dt="2023-02-08T22:20:21.605" v="760" actId="20577"/>
        <pc:sldMkLst>
          <pc:docMk/>
          <pc:sldMk cId="2893357323" sldId="449"/>
        </pc:sldMkLst>
        <pc:spChg chg="mod">
          <ac:chgData name="Leonardo Marques Barra Bragatti" userId="S::pf1761@fiap.com.br::287f86ed-81b1-4d7b-8506-93846a6a8cd1" providerId="AD" clId="Web-{C570C158-854E-3C19-23AA-296CAAB5DDDB}" dt="2023-02-08T22:20:21.605" v="760" actId="20577"/>
          <ac:spMkLst>
            <pc:docMk/>
            <pc:sldMk cId="2893357323" sldId="449"/>
            <ac:spMk id="11" creationId="{00000000-0000-0000-0000-000000000000}"/>
          </ac:spMkLst>
        </pc:spChg>
        <pc:picChg chg="del">
          <ac:chgData name="Leonardo Marques Barra Bragatti" userId="S::pf1761@fiap.com.br::287f86ed-81b1-4d7b-8506-93846a6a8cd1" providerId="AD" clId="Web-{C570C158-854E-3C19-23AA-296CAAB5DDDB}" dt="2023-02-08T22:14:48.972" v="678"/>
          <ac:picMkLst>
            <pc:docMk/>
            <pc:sldMk cId="2893357323" sldId="449"/>
            <ac:picMk id="2" creationId="{E461E60B-391E-649D-2CA2-27F242E7D7EF}"/>
          </ac:picMkLst>
        </pc:picChg>
        <pc:picChg chg="del">
          <ac:chgData name="Leonardo Marques Barra Bragatti" userId="S::pf1761@fiap.com.br::287f86ed-81b1-4d7b-8506-93846a6a8cd1" providerId="AD" clId="Web-{C570C158-854E-3C19-23AA-296CAAB5DDDB}" dt="2023-02-08T22:14:50.582" v="679"/>
          <ac:picMkLst>
            <pc:docMk/>
            <pc:sldMk cId="2893357323" sldId="449"/>
            <ac:picMk id="4" creationId="{EE08CB43-45D0-5C3B-B0F9-312B508E716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141B6-8E8E-4E1A-B16D-8B3054E1AB03}" type="datetimeFigureOut">
              <a:rPr lang="en-US" smtClean="0"/>
              <a:t>2/27/2023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75C5F-C1A2-4DE4-85B0-A4DA2723F7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7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21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98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93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986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032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45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00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110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943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740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76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27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56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15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477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202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892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5299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78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57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942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56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57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27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94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705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19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78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4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6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9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664207" y="460248"/>
            <a:ext cx="5580888" cy="438912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56888" y="1375506"/>
            <a:ext cx="7230222" cy="2768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93475" y="1350312"/>
            <a:ext cx="3801745" cy="291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08274" y="1350312"/>
            <a:ext cx="4022725" cy="3330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97025" y="42081"/>
            <a:ext cx="5949950" cy="1365250"/>
          </a:xfrm>
          <a:prstGeom prst="rect">
            <a:avLst/>
          </a:prstGeom>
        </p:spPr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7699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54B95ED-7F7E-40C8-9123-15E22DF25971}" type="datetimeFigureOut">
              <a:rPr lang="pt-BR" smtClean="0"/>
              <a:t>27/02/2023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CF973526-B948-4FC3-A3E9-C3059ABF836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40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7534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0" y="1"/>
            <a:ext cx="9144000" cy="5148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475" t="-31201" b="-62954"/>
          <a:stretch/>
        </p:blipFill>
        <p:spPr>
          <a:xfrm>
            <a:off x="8382000" y="209550"/>
            <a:ext cx="533399" cy="22859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7" r:id="rId6"/>
    <p:sldLayoutId id="214748367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developer.android.com/studio/run/emulator-acceleration#accel-vm" TargetMode="Externa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hyperlink" Target="https://developer.android.com/studio/command-line" TargetMode="Externa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jetbrains.com/" TargetMode="Externa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developers.android.com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hyperlink" Target="https://developer.android.com/studio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11830" y="213360"/>
            <a:ext cx="2722269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200">
                <a:solidFill>
                  <a:srgbClr val="F00659"/>
                </a:solidFill>
                <a:latin typeface="Gotham HTF"/>
              </a:rPr>
              <a:t>Zen </a:t>
            </a:r>
            <a:r>
              <a:rPr lang="pt-BR" sz="3200" err="1">
                <a:solidFill>
                  <a:srgbClr val="F00659"/>
                </a:solidFill>
                <a:latin typeface="Gotham HTF"/>
              </a:rPr>
              <a:t>of</a:t>
            </a:r>
            <a:r>
              <a:rPr lang="pt-BR" sz="3200">
                <a:solidFill>
                  <a:srgbClr val="F00659"/>
                </a:solidFill>
                <a:latin typeface="Gotham HTF"/>
              </a:rPr>
              <a:t> Python</a:t>
            </a:r>
          </a:p>
          <a:p>
            <a:pPr algn="r"/>
            <a:r>
              <a:rPr lang="pt-BR" sz="1400">
                <a:solidFill>
                  <a:srgbClr val="91A3AD"/>
                </a:solidFill>
                <a:latin typeface="Gotham HTF"/>
              </a:rPr>
              <a:t>- </a:t>
            </a:r>
            <a:r>
              <a:rPr lang="pt-BR" sz="1400" err="1">
                <a:solidFill>
                  <a:srgbClr val="91A3AD"/>
                </a:solidFill>
                <a:latin typeface="Gotham HTF"/>
              </a:rPr>
              <a:t>By</a:t>
            </a:r>
            <a:r>
              <a:rPr lang="pt-BR" sz="1400">
                <a:solidFill>
                  <a:srgbClr val="91A3AD"/>
                </a:solidFill>
                <a:latin typeface="Gotham HTF"/>
              </a:rPr>
              <a:t> Tim Peters</a:t>
            </a:r>
            <a:endParaRPr lang="pt-BR" sz="3600">
              <a:solidFill>
                <a:srgbClr val="91A3AD"/>
              </a:solidFill>
              <a:latin typeface="Gotham HTF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CC6CB9C-8541-5DD7-A796-B5D96C9B099F}"/>
              </a:ext>
            </a:extLst>
          </p:cNvPr>
          <p:cNvSpPr txBox="1"/>
          <p:nvPr/>
        </p:nvSpPr>
        <p:spPr>
          <a:xfrm>
            <a:off x="1165860" y="1684020"/>
            <a:ext cx="6210300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Beautiful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better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than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ugly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Explicit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is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better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than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implicit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Simple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is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better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than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complex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Complex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better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than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complicated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Flat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better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than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nested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Sparse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better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than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dense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Readability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counts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Special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cases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aren't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special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enough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to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break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rules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Although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practicality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beats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purity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Errors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should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never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pass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silently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Unless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explicitly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silenced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In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the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face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of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ambiguity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, refuse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the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temptation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to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guess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There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should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one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--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and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preferably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only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one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--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obvious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way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to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do it.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Although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that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way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may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not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obvious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at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first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unless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you're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Dutch.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Now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is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better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than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never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Although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never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often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better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than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*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right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*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now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If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the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implementation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is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hard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to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explain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,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it's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a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bad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b="1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idea</a:t>
            </a:r>
            <a:r>
              <a:rPr lang="pt-BR" sz="1100" b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If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implementation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easy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to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explain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, it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may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be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a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good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idea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.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Namespaces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are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one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honking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great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idea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--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let's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do more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of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 </a:t>
            </a:r>
            <a:r>
              <a:rPr lang="pt-BR" sz="1100" err="1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those</a:t>
            </a:r>
            <a:r>
              <a:rPr lang="pt-BR" sz="1100">
                <a:solidFill>
                  <a:srgbClr val="91A3AD"/>
                </a:solidFill>
                <a:latin typeface="Gotham HTF Light"/>
                <a:ea typeface="+mn-lt"/>
                <a:cs typeface="+mn-lt"/>
              </a:rPr>
              <a:t>!</a:t>
            </a:r>
            <a:endParaRPr lang="pt-BR" sz="1100">
              <a:solidFill>
                <a:srgbClr val="91A3AD"/>
              </a:solidFill>
              <a:latin typeface="Gotham HTF Light"/>
            </a:endParaRPr>
          </a:p>
          <a:p>
            <a:pPr algn="l"/>
            <a:endParaRPr lang="pt-BR" sz="1100">
              <a:solidFill>
                <a:srgbClr val="91A3AD"/>
              </a:solidFill>
              <a:latin typeface="Gotham HTF Ligh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130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2741682" cy="1812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Seleção de </a:t>
            </a:r>
            <a:r>
              <a:rPr lang="pt-BR" sz="1400" dirty="0" err="1">
                <a:solidFill>
                  <a:srgbClr val="91A3AD"/>
                </a:solidFill>
                <a:cs typeface="Calibri"/>
              </a:rPr>
              <a:t>SDKs</a:t>
            </a:r>
            <a:r>
              <a:rPr lang="pt-BR" sz="1400" dirty="0">
                <a:solidFill>
                  <a:srgbClr val="91A3AD"/>
                </a:solidFill>
                <a:cs typeface="Calibri"/>
              </a:rPr>
              <a:t>. Nesse primeiro momento ele te disponibiliza apenas a última versão do SDK.</a:t>
            </a:r>
          </a:p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Mas dentro da IDE é possível selecionar as outras opções.</a:t>
            </a:r>
          </a:p>
          <a:p>
            <a:pPr marL="127000">
              <a:lnSpc>
                <a:spcPct val="114999"/>
              </a:lnSpc>
            </a:pPr>
            <a:endParaRPr lang="pt-BR" sz="1400" dirty="0">
              <a:solidFill>
                <a:srgbClr val="91A3AD"/>
              </a:solidFill>
              <a:cs typeface="Calibri"/>
            </a:endParaRPr>
          </a:p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SDK = Software </a:t>
            </a:r>
            <a:r>
              <a:rPr lang="pt-BR" sz="1400" dirty="0" err="1">
                <a:solidFill>
                  <a:srgbClr val="91A3AD"/>
                </a:solidFill>
                <a:cs typeface="Calibri"/>
              </a:rPr>
              <a:t>Development</a:t>
            </a:r>
            <a:r>
              <a:rPr lang="pt-BR" sz="1400" dirty="0">
                <a:solidFill>
                  <a:srgbClr val="91A3AD"/>
                </a:solidFill>
                <a:cs typeface="Calibri"/>
              </a:rPr>
              <a:t> Kit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</a:t>
            </a:r>
            <a:endParaRPr lang="pt-BR" dirty="0"/>
          </a:p>
        </p:txBody>
      </p:sp>
      <p:pic>
        <p:nvPicPr>
          <p:cNvPr id="2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FC6DF2C6-9124-2764-EC25-E9103200E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778" y="1154939"/>
            <a:ext cx="4357216" cy="32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3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6811264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Revisão da instalação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</a:t>
            </a:r>
            <a:endParaRPr lang="pt-BR" dirty="0"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C93958E-51C0-5AC0-B2FB-799CA15D75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730" y="1770400"/>
            <a:ext cx="4489101" cy="339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1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272697"/>
            <a:ext cx="6811264" cy="1068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Adicione uma </a:t>
            </a:r>
            <a:r>
              <a:rPr lang="pt-BR" sz="1400" dirty="0" err="1">
                <a:solidFill>
                  <a:srgbClr val="91A3AD"/>
                </a:solidFill>
                <a:cs typeface="Calibri"/>
              </a:rPr>
              <a:t>variavel</a:t>
            </a:r>
            <a:r>
              <a:rPr lang="pt-BR" sz="1400" dirty="0">
                <a:solidFill>
                  <a:srgbClr val="91A3AD"/>
                </a:solidFill>
                <a:cs typeface="Calibri"/>
              </a:rPr>
              <a:t> de ambiente no Sistema Operacional chamada </a:t>
            </a:r>
            <a:r>
              <a:rPr lang="pt-BR" sz="1400" b="1" dirty="0">
                <a:solidFill>
                  <a:srgbClr val="91A3AD"/>
                </a:solidFill>
                <a:cs typeface="Calibri"/>
              </a:rPr>
              <a:t>ANDROID_HOME</a:t>
            </a:r>
            <a:r>
              <a:rPr lang="pt-BR" sz="1400" dirty="0">
                <a:solidFill>
                  <a:srgbClr val="91A3AD"/>
                </a:solidFill>
                <a:cs typeface="Calibri"/>
              </a:rPr>
              <a:t>, onde o valor dela é igual ao que apareceu no </a:t>
            </a:r>
            <a:r>
              <a:rPr lang="pt-BR" sz="1400" b="1" dirty="0">
                <a:solidFill>
                  <a:srgbClr val="91A3AD"/>
                </a:solidFill>
                <a:cs typeface="Calibri"/>
              </a:rPr>
              <a:t>SDK Folder </a:t>
            </a:r>
            <a:r>
              <a:rPr lang="pt-BR" sz="1400" dirty="0">
                <a:solidFill>
                  <a:srgbClr val="91A3AD"/>
                </a:solidFill>
                <a:cs typeface="Calibri"/>
              </a:rPr>
              <a:t>do passo anterior. Depois, adicione no path </a:t>
            </a:r>
            <a:r>
              <a:rPr lang="pt-BR" sz="1400" b="1" dirty="0">
                <a:solidFill>
                  <a:srgbClr val="91A3AD"/>
                </a:solidFill>
                <a:cs typeface="Calibri"/>
              </a:rPr>
              <a:t>%ANDROID_HOME%\</a:t>
            </a:r>
            <a:r>
              <a:rPr lang="pt-BR" sz="1400" b="1" dirty="0" err="1">
                <a:solidFill>
                  <a:srgbClr val="91A3AD"/>
                </a:solidFill>
                <a:cs typeface="Calibri"/>
              </a:rPr>
              <a:t>platform</a:t>
            </a:r>
            <a:r>
              <a:rPr lang="pt-BR" sz="1400" b="1" dirty="0">
                <a:solidFill>
                  <a:srgbClr val="91A3AD"/>
                </a:solidFill>
                <a:cs typeface="Calibri"/>
              </a:rPr>
              <a:t>-tools</a:t>
            </a:r>
            <a:r>
              <a:rPr lang="pt-BR" sz="1400" dirty="0">
                <a:solidFill>
                  <a:srgbClr val="91A3AD"/>
                </a:solidFill>
                <a:cs typeface="Calibri"/>
              </a:rPr>
              <a:t>, conforme imagens abaixo</a:t>
            </a:r>
            <a:endParaRPr lang="pt-BR" sz="1400" b="1" dirty="0">
              <a:solidFill>
                <a:srgbClr val="91A3AD"/>
              </a:solidFill>
              <a:ea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</a:t>
            </a:r>
            <a:endParaRPr lang="pt-BR" dirty="0"/>
          </a:p>
        </p:txBody>
      </p:sp>
      <p:pic>
        <p:nvPicPr>
          <p:cNvPr id="3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D9CC6FD6-76D7-302A-58F1-0BFFB88F3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493" y="2640729"/>
            <a:ext cx="3396342" cy="841756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0B3825C5-96EB-4F2C-5214-7032D2EE2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7702" y="2273043"/>
            <a:ext cx="2743200" cy="263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2258105" cy="28031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Configuração do Emulador.</a:t>
            </a:r>
            <a:endParaRPr lang="pt-BR" dirty="0"/>
          </a:p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Caso essa tela apareça, siga a recomendação do link "</a:t>
            </a:r>
            <a:r>
              <a:rPr lang="pt-BR" sz="1400" dirty="0">
                <a:solidFill>
                  <a:srgbClr val="91A3AD"/>
                </a:solidFill>
                <a:cs typeface="Calibri"/>
                <a:hlinkClick r:id="rId5"/>
              </a:rPr>
              <a:t>Configure aceleração de hardware para o emulador de Android</a:t>
            </a:r>
            <a:r>
              <a:rPr lang="pt-BR" sz="1400" dirty="0">
                <a:solidFill>
                  <a:srgbClr val="91A3AD"/>
                </a:solidFill>
                <a:cs typeface="Calibri"/>
              </a:rPr>
              <a:t>".</a:t>
            </a:r>
          </a:p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Emulador do Android costuma ser bem pesado, então toda melhoria de performance dele é bem-vinda.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</a:t>
            </a:r>
            <a:endParaRPr lang="pt-BR" dirty="0"/>
          </a:p>
        </p:txBody>
      </p:sp>
      <p:pic>
        <p:nvPicPr>
          <p:cNvPr id="3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7F88BAC-5D93-8C53-8A8A-61A68BB94D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9290" y="1110978"/>
            <a:ext cx="4432579" cy="334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6811264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Download dos componentes necessários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</a:t>
            </a:r>
            <a:endParaRPr lang="pt-BR" dirty="0"/>
          </a:p>
        </p:txBody>
      </p:sp>
      <p:pic>
        <p:nvPicPr>
          <p:cNvPr id="3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804E6CFF-F3BB-683B-58ED-04B9DC5629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329" y="1751560"/>
            <a:ext cx="4420018" cy="332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9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6811264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Tela Inicial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</a:t>
            </a:r>
            <a:endParaRPr lang="pt-BR" dirty="0"/>
          </a:p>
        </p:txBody>
      </p:sp>
      <p:pic>
        <p:nvPicPr>
          <p:cNvPr id="2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62C8896F-19A7-29FC-C2AF-745140636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5614" y="1749568"/>
            <a:ext cx="4087167" cy="332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87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6867786" cy="1068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Caso não queira usar o Android Studio, é possível usar o pacote Command </a:t>
            </a:r>
            <a:r>
              <a:rPr lang="pt-BR" sz="1400" dirty="0" err="1">
                <a:solidFill>
                  <a:srgbClr val="91A3AD"/>
                </a:solidFill>
                <a:cs typeface="Calibri"/>
              </a:rPr>
              <a:t>Line</a:t>
            </a:r>
            <a:r>
              <a:rPr lang="pt-BR" sz="1400" dirty="0">
                <a:solidFill>
                  <a:srgbClr val="91A3AD"/>
                </a:solidFill>
                <a:cs typeface="Calibri"/>
              </a:rPr>
              <a:t> Tools.</a:t>
            </a:r>
          </a:p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Com ele, você não precisa instalar o Android Studio, mas como o nome sugere, é tudo feito via linha de comando. Recomendado para usuários avançados e/ou para máquina sem muitos recursos. Para mais detalhes, segue o </a:t>
            </a:r>
            <a:r>
              <a:rPr lang="pt-BR" sz="1400" dirty="0">
                <a:solidFill>
                  <a:srgbClr val="91A3AD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 - ALTERNATIVA</a:t>
            </a:r>
            <a:endParaRPr lang="pt-BR" dirty="0"/>
          </a:p>
        </p:txBody>
      </p:sp>
      <p:pic>
        <p:nvPicPr>
          <p:cNvPr id="3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CE1064-B9C1-F708-5DE4-9C3EF593E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1844" y="2541406"/>
            <a:ext cx="4752871" cy="252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5732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Para criar um projeto, basta selecionar a opção "New Project" para aparecer a seguinte tela</a:t>
            </a:r>
            <a:endParaRPr lang="pt-BR" dirty="0"/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PROJETO</a:t>
            </a:r>
          </a:p>
        </p:txBody>
      </p:sp>
      <p:pic>
        <p:nvPicPr>
          <p:cNvPr id="2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2225BE7-02D7-0C92-DF2B-6D2B6BD2B1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169" y="1696533"/>
            <a:ext cx="4470260" cy="342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5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Configurações básicas do projeto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PROJETO</a:t>
            </a:r>
          </a:p>
        </p:txBody>
      </p:sp>
      <p:pic>
        <p:nvPicPr>
          <p:cNvPr id="3" name="Imagem 3" descr="Texto&#10;&#10;Descrição gerada automaticamente">
            <a:extLst>
              <a:ext uri="{FF2B5EF4-FFF2-40B4-BE49-F238E27FC236}">
                <a16:creationId xmlns:a16="http://schemas.microsoft.com/office/drawing/2014/main" id="{2F394B66-9BBA-D324-4EC4-F5F549756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1071" y="1627450"/>
            <a:ext cx="4438859" cy="340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4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Estrutura do projeto no Android Studio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PROJETO</a:t>
            </a:r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40620689-03DF-CAA0-1756-074F1DFA6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0054" y="1667716"/>
            <a:ext cx="6008914" cy="337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82615" y="1648558"/>
            <a:ext cx="5976009" cy="15081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600" dirty="0">
                <a:solidFill>
                  <a:srgbClr val="F00659"/>
                </a:solidFill>
                <a:latin typeface="Gotham HTF"/>
                <a:cs typeface="Gotham HTF Light"/>
              </a:rPr>
              <a:t>Preparando o ambiente</a:t>
            </a:r>
          </a:p>
          <a:p>
            <a:pPr algn="ctr"/>
            <a:r>
              <a:rPr lang="pt-BR" sz="3200" dirty="0">
                <a:solidFill>
                  <a:srgbClr val="F00659"/>
                </a:solidFill>
                <a:latin typeface="Gotham HTF"/>
                <a:cs typeface="Gotham HTF Light"/>
              </a:rPr>
              <a:t>Android Studio + </a:t>
            </a:r>
            <a:r>
              <a:rPr lang="pt-BR" sz="3200" dirty="0" err="1">
                <a:solidFill>
                  <a:srgbClr val="F00659"/>
                </a:solidFill>
                <a:latin typeface="Gotham HTF"/>
                <a:cs typeface="Gotham HTF Light"/>
              </a:rPr>
              <a:t>React</a:t>
            </a:r>
            <a:r>
              <a:rPr lang="pt-BR" sz="3200" dirty="0">
                <a:solidFill>
                  <a:srgbClr val="F00659"/>
                </a:solidFill>
                <a:latin typeface="Gotham HTF"/>
                <a:cs typeface="Gotham HTF Light"/>
              </a:rPr>
              <a:t> </a:t>
            </a:r>
            <a:r>
              <a:rPr lang="pt-BR" sz="3200" dirty="0" err="1">
                <a:solidFill>
                  <a:srgbClr val="F00659"/>
                </a:solidFill>
                <a:latin typeface="Gotham HTF"/>
                <a:cs typeface="Gotham HTF Light"/>
              </a:rPr>
              <a:t>Native</a:t>
            </a:r>
            <a:endParaRPr lang="pt-BR" sz="3200" dirty="0">
              <a:solidFill>
                <a:srgbClr val="F00659"/>
              </a:solidFill>
              <a:latin typeface="Gotham HTF"/>
              <a:cs typeface="Gotham HTF Light"/>
            </a:endParaRPr>
          </a:p>
          <a:p>
            <a:pPr algn="ctr"/>
            <a:r>
              <a:rPr lang="en-US" sz="2400" dirty="0">
                <a:solidFill>
                  <a:srgbClr val="91A3AD"/>
                </a:solidFill>
                <a:latin typeface="Gotham HTF Light"/>
                <a:cs typeface="Gotham HTF Light"/>
              </a:rPr>
              <a:t>Hybrid Mobile App Development</a:t>
            </a:r>
            <a:endParaRPr lang="en-US" sz="2400" dirty="0">
              <a:solidFill>
                <a:srgbClr val="91A3AD"/>
              </a:solidFill>
              <a:latin typeface="Gotham HTF Light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38777C4-CE55-6778-BC09-DEB9FE179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85910"/>
            <a:ext cx="2743200" cy="740745"/>
          </a:xfrm>
          <a:prstGeom prst="rect">
            <a:avLst/>
          </a:prstGeom>
        </p:spPr>
      </p:pic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FAE08CF2-89D1-4E7F-821F-070C18947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867" y="3313513"/>
            <a:ext cx="1204547" cy="129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5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Para criar um emulador, basta selecionar a opção "Virtual Device Manager"</a:t>
            </a:r>
            <a:endParaRPr lang="pt-BR" sz="1400" dirty="0">
              <a:solidFill>
                <a:srgbClr val="91A3AD"/>
              </a:solidFill>
              <a:ea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EMULADOR</a:t>
            </a:r>
          </a:p>
        </p:txBody>
      </p:sp>
      <p:pic>
        <p:nvPicPr>
          <p:cNvPr id="3" name="Imagem 3" descr="Interface gráfica do usuário, Aplicativo, Teams&#10;&#10;Descrição gerada automaticamente">
            <a:extLst>
              <a:ext uri="{FF2B5EF4-FFF2-40B4-BE49-F238E27FC236}">
                <a16:creationId xmlns:a16="http://schemas.microsoft.com/office/drawing/2014/main" id="{A4FA623D-B1C1-517D-9794-425E05C15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7016" y="1689693"/>
            <a:ext cx="4168809" cy="33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9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Para criar um emulador, basta selecionar a opção "Virtual Device Manager"</a:t>
            </a:r>
            <a:endParaRPr lang="pt-BR" sz="1400" dirty="0">
              <a:solidFill>
                <a:srgbClr val="91A3AD"/>
              </a:solidFill>
              <a:ea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EMULADOR</a:t>
            </a:r>
          </a:p>
        </p:txBody>
      </p:sp>
      <p:pic>
        <p:nvPicPr>
          <p:cNvPr id="2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8BA972C3-2DD2-774C-F638-0E4B0E1861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8175" y="1677133"/>
            <a:ext cx="4124848" cy="33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8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Para criar um emulador, basta selecionar a opção "Virtual Device Manager"</a:t>
            </a:r>
            <a:endParaRPr lang="pt-BR" sz="1400" dirty="0">
              <a:solidFill>
                <a:srgbClr val="91A3AD"/>
              </a:solidFill>
              <a:ea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EMULADOR</a:t>
            </a:r>
          </a:p>
        </p:txBody>
      </p:sp>
      <p:pic>
        <p:nvPicPr>
          <p:cNvPr id="2" name="Imagem 3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37075D3C-766B-6A28-EA91-670346E18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186" y="1699741"/>
            <a:ext cx="5851908" cy="328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2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Tela de gerenciamento de emuladores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EMULADOR</a:t>
            </a:r>
          </a:p>
        </p:txBody>
      </p:sp>
      <p:pic>
        <p:nvPicPr>
          <p:cNvPr id="3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A3EA3FD6-06FE-410C-D678-7A88CF550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856" y="1674206"/>
            <a:ext cx="4118568" cy="33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5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Ao clicar no botão "</a:t>
            </a:r>
            <a:r>
              <a:rPr lang="pt-BR" sz="1400" dirty="0" err="1">
                <a:solidFill>
                  <a:srgbClr val="91A3AD"/>
                </a:solidFill>
                <a:ea typeface="Calibri"/>
                <a:cs typeface="Calibri"/>
              </a:rPr>
              <a:t>Create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 Device", aparecerá a seguinte tela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EMULADOR</a:t>
            </a:r>
          </a:p>
        </p:txBody>
      </p:sp>
      <p:pic>
        <p:nvPicPr>
          <p:cNvPr id="2" name="Imagem 3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0DA697D4-2BAE-5E2E-1360-B6081EC5CD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3679" y="1730496"/>
            <a:ext cx="4947557" cy="341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Seleção de imagens de sistema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EMULADOR</a:t>
            </a:r>
          </a:p>
        </p:txBody>
      </p:sp>
      <p:pic>
        <p:nvPicPr>
          <p:cNvPr id="3" name="Imagem 3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9670DBCF-D8C4-5110-36CB-BB53CB621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3922" y="1661414"/>
            <a:ext cx="4928716" cy="340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Baixando uma imagem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EMULADOR</a:t>
            </a:r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96926797-17B1-4DA9-C902-46472DC55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812" y="1677692"/>
            <a:ext cx="4357216" cy="33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Revisão das configurações do dispositivo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EMULADOR</a:t>
            </a:r>
          </a:p>
        </p:txBody>
      </p:sp>
      <p:pic>
        <p:nvPicPr>
          <p:cNvPr id="3" name="Imagem 3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8CCE90DC-C299-BF0D-C4DE-C894AE7B2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559" y="1623732"/>
            <a:ext cx="5066881" cy="3497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6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5732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Uma vez que o emulador está criado, abra o projeto, vá na menu "</a:t>
            </a:r>
            <a:r>
              <a:rPr lang="pt-BR" sz="1400" dirty="0" err="1">
                <a:solidFill>
                  <a:srgbClr val="91A3AD"/>
                </a:solidFill>
                <a:ea typeface="Calibri"/>
                <a:cs typeface="Calibri"/>
              </a:rPr>
              <a:t>Run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" e selecione a opção "</a:t>
            </a:r>
            <a:r>
              <a:rPr lang="pt-BR" sz="1400" dirty="0" err="1">
                <a:solidFill>
                  <a:srgbClr val="91A3AD"/>
                </a:solidFill>
                <a:ea typeface="Calibri"/>
                <a:cs typeface="Calibri"/>
              </a:rPr>
              <a:t>Run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 app". Ao final de tudo, ele aparecerá do lado direto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RODANDO O PROJETO</a:t>
            </a:r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8377AC98-26E1-29CF-0A95-E12B8214B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229" y="1912645"/>
            <a:ext cx="5550458" cy="312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867786" cy="18120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Após tudo isso, vamos criar agora uma aplicação </a:t>
            </a:r>
            <a:r>
              <a:rPr lang="pt-BR" sz="1400" dirty="0" err="1">
                <a:solidFill>
                  <a:srgbClr val="91A3AD"/>
                </a:solidFill>
                <a:ea typeface="Calibri"/>
                <a:cs typeface="Calibri"/>
              </a:rPr>
              <a:t>React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 </a:t>
            </a:r>
            <a:r>
              <a:rPr lang="pt-BR" sz="1400" dirty="0" err="1">
                <a:solidFill>
                  <a:srgbClr val="91A3AD"/>
                </a:solidFill>
                <a:ea typeface="Calibri"/>
                <a:cs typeface="Calibri"/>
              </a:rPr>
              <a:t>Native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. E para isso, basta rodar o comando:</a:t>
            </a:r>
          </a:p>
          <a:p>
            <a:pPr marL="127000">
              <a:lnSpc>
                <a:spcPct val="114999"/>
              </a:lnSpc>
            </a:pPr>
            <a:r>
              <a:rPr lang="pt-BR" sz="1400" b="1" dirty="0" err="1">
                <a:solidFill>
                  <a:srgbClr val="91A3AD"/>
                </a:solidFill>
                <a:ea typeface="Calibri"/>
                <a:cs typeface="Calibri"/>
              </a:rPr>
              <a:t>npx</a:t>
            </a:r>
            <a:r>
              <a:rPr lang="pt-BR" sz="1400" b="1" dirty="0">
                <a:solidFill>
                  <a:srgbClr val="91A3AD"/>
                </a:solidFill>
                <a:ea typeface="Calibri"/>
                <a:cs typeface="Calibri"/>
              </a:rPr>
              <a:t> </a:t>
            </a:r>
            <a:r>
              <a:rPr lang="pt-BR" sz="1400" b="1" dirty="0" err="1">
                <a:solidFill>
                  <a:srgbClr val="91A3AD"/>
                </a:solidFill>
                <a:ea typeface="Calibri"/>
                <a:cs typeface="Calibri"/>
              </a:rPr>
              <a:t>react-native</a:t>
            </a:r>
            <a:r>
              <a:rPr lang="pt-BR" sz="1400" b="1" dirty="0">
                <a:solidFill>
                  <a:srgbClr val="91A3AD"/>
                </a:solidFill>
                <a:ea typeface="Calibri"/>
                <a:cs typeface="Calibri"/>
              </a:rPr>
              <a:t> </a:t>
            </a:r>
            <a:r>
              <a:rPr lang="pt-BR" sz="1400" b="1" dirty="0" err="1">
                <a:solidFill>
                  <a:srgbClr val="91A3AD"/>
                </a:solidFill>
                <a:ea typeface="Calibri"/>
                <a:cs typeface="Calibri"/>
              </a:rPr>
              <a:t>init</a:t>
            </a:r>
            <a:r>
              <a:rPr lang="pt-BR" sz="1400" b="1" dirty="0">
                <a:solidFill>
                  <a:srgbClr val="91A3AD"/>
                </a:solidFill>
                <a:ea typeface="Calibri"/>
                <a:cs typeface="Calibri"/>
              </a:rPr>
              <a:t> {</a:t>
            </a:r>
            <a:r>
              <a:rPr lang="pt-BR" sz="1400" b="1" dirty="0" err="1">
                <a:solidFill>
                  <a:srgbClr val="91A3AD"/>
                </a:solidFill>
                <a:ea typeface="Calibri"/>
                <a:cs typeface="Calibri"/>
              </a:rPr>
              <a:t>nome_projeto</a:t>
            </a:r>
            <a:r>
              <a:rPr lang="pt-BR" sz="1400" b="1" dirty="0">
                <a:solidFill>
                  <a:srgbClr val="91A3AD"/>
                </a:solidFill>
                <a:ea typeface="Calibri"/>
                <a:cs typeface="Calibri"/>
              </a:rPr>
              <a:t>} --</a:t>
            </a:r>
            <a:r>
              <a:rPr lang="pt-BR" sz="1400" b="1" dirty="0" err="1">
                <a:solidFill>
                  <a:srgbClr val="91A3AD"/>
                </a:solidFill>
                <a:ea typeface="Calibri"/>
                <a:cs typeface="Calibri"/>
              </a:rPr>
              <a:t>version</a:t>
            </a:r>
            <a:r>
              <a:rPr lang="pt-BR" sz="1400" b="1" dirty="0">
                <a:solidFill>
                  <a:srgbClr val="91A3AD"/>
                </a:solidFill>
                <a:ea typeface="Calibri"/>
                <a:cs typeface="Calibri"/>
              </a:rPr>
              <a:t> 0.70</a:t>
            </a:r>
          </a:p>
          <a:p>
            <a:pPr marL="127000">
              <a:lnSpc>
                <a:spcPct val="114999"/>
              </a:lnSpc>
            </a:pPr>
            <a:endParaRPr lang="pt-BR" sz="1400" dirty="0">
              <a:solidFill>
                <a:srgbClr val="91A3AD"/>
              </a:solidFill>
              <a:ea typeface="Calibri"/>
              <a:cs typeface="Calibri"/>
            </a:endParaRPr>
          </a:p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Onde nome do projeto será como a aplicação será configurada. O </a:t>
            </a:r>
            <a:r>
              <a:rPr lang="pt-BR" sz="1400" dirty="0" err="1">
                <a:solidFill>
                  <a:srgbClr val="91A3AD"/>
                </a:solidFill>
                <a:ea typeface="Calibri"/>
                <a:cs typeface="Calibri"/>
              </a:rPr>
              <a:t>parametro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 --</a:t>
            </a:r>
            <a:r>
              <a:rPr lang="pt-BR" sz="1400" dirty="0" err="1">
                <a:solidFill>
                  <a:srgbClr val="91A3AD"/>
                </a:solidFill>
                <a:ea typeface="Calibri"/>
                <a:cs typeface="Calibri"/>
              </a:rPr>
              <a:t>version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 é para definir que o </a:t>
            </a:r>
            <a:r>
              <a:rPr lang="pt-BR" sz="1400" dirty="0" err="1">
                <a:solidFill>
                  <a:srgbClr val="91A3AD"/>
                </a:solidFill>
                <a:ea typeface="Calibri"/>
                <a:cs typeface="Calibri"/>
              </a:rPr>
              <a:t>template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 que será utilizado é em Javascript, posto que a partir da versão 0.71, o </a:t>
            </a:r>
            <a:r>
              <a:rPr lang="pt-BR" sz="1400" dirty="0" err="1">
                <a:solidFill>
                  <a:srgbClr val="91A3AD"/>
                </a:solidFill>
                <a:ea typeface="Calibri"/>
                <a:cs typeface="Calibri"/>
              </a:rPr>
              <a:t>React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 </a:t>
            </a:r>
            <a:r>
              <a:rPr lang="pt-BR" sz="1400" dirty="0" err="1">
                <a:solidFill>
                  <a:srgbClr val="91A3AD"/>
                </a:solidFill>
                <a:ea typeface="Calibri"/>
                <a:cs typeface="Calibri"/>
              </a:rPr>
              <a:t>Native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 por padrão cria um projeto usando </a:t>
            </a:r>
            <a:r>
              <a:rPr lang="pt-BR" sz="1400" dirty="0" err="1">
                <a:solidFill>
                  <a:srgbClr val="91A3AD"/>
                </a:solidFill>
                <a:ea typeface="Calibri"/>
                <a:cs typeface="Calibri"/>
              </a:rPr>
              <a:t>TypeScript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 err="1">
                <a:solidFill>
                  <a:srgbClr val="F00659"/>
                </a:solidFill>
                <a:latin typeface="Gotham HTF Light"/>
              </a:rPr>
              <a:t>React</a:t>
            </a:r>
            <a:r>
              <a:rPr lang="pt-BR" sz="2750" dirty="0">
                <a:solidFill>
                  <a:srgbClr val="F00659"/>
                </a:solidFill>
                <a:latin typeface="Gotham HTF Light"/>
              </a:rPr>
              <a:t> </a:t>
            </a:r>
            <a:r>
              <a:rPr lang="pt-BR" sz="2750" dirty="0" err="1">
                <a:solidFill>
                  <a:srgbClr val="F00659"/>
                </a:solidFill>
                <a:latin typeface="Gotham HTF Light"/>
              </a:rPr>
              <a:t>Native</a:t>
            </a:r>
          </a:p>
        </p:txBody>
      </p:sp>
    </p:spTree>
    <p:extLst>
      <p:ext uri="{BB962C8B-B14F-4D97-AF65-F5344CB8AC3E}">
        <p14:creationId xmlns:p14="http://schemas.microsoft.com/office/powerpoint/2010/main" val="375637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6811264" cy="15643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+mn-lt"/>
                <a:cs typeface="+mn-lt"/>
              </a:rPr>
              <a:t>Criada em Maio de 2013 como preview e liberada oficialmente em Dezembro de 2013, é uma IDE criada pela </a:t>
            </a:r>
            <a:r>
              <a:rPr lang="pt-BR" sz="1400" dirty="0">
                <a:solidFill>
                  <a:srgbClr val="91A3AD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JetBrains</a:t>
            </a:r>
            <a:r>
              <a:rPr lang="pt-BR" sz="1400" dirty="0">
                <a:solidFill>
                  <a:srgbClr val="91A3AD"/>
                </a:solidFill>
                <a:ea typeface="+mn-lt"/>
                <a:cs typeface="+mn-lt"/>
              </a:rPr>
              <a:t> desenhada especificamente para desenvolvimento de aplicativos Android. Antes disso, se usava um plugin do Eclipse.</a:t>
            </a:r>
            <a:endParaRPr lang="pt-BR" dirty="0">
              <a:solidFill>
                <a:srgbClr val="000000"/>
              </a:solidFill>
              <a:ea typeface="+mn-lt"/>
              <a:cs typeface="+mn-lt"/>
            </a:endParaRPr>
          </a:p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A linguagem nativa de um aplicativo Android é Java e a partir de Maio de 2019 eles anunciaram </a:t>
            </a:r>
            <a:r>
              <a:rPr lang="pt-BR" sz="1400" dirty="0" err="1">
                <a:solidFill>
                  <a:srgbClr val="91A3AD"/>
                </a:solidFill>
                <a:cs typeface="Calibri"/>
              </a:rPr>
              <a:t>Kotlin</a:t>
            </a:r>
            <a:r>
              <a:rPr lang="pt-BR" sz="1400" dirty="0">
                <a:solidFill>
                  <a:srgbClr val="91A3AD"/>
                </a:solidFill>
                <a:cs typeface="Calibri"/>
              </a:rPr>
              <a:t> como linguagem recomendada, mas ainda o suporte linguagem Java ainda existe.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SOBRE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07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4142171" cy="5732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Após rodar o comando do slide anterior, seria criado um diretório conforme imagem a direita.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 err="1">
                <a:solidFill>
                  <a:srgbClr val="F00659"/>
                </a:solidFill>
                <a:latin typeface="Gotham HTF Light"/>
              </a:rPr>
              <a:t>React</a:t>
            </a:r>
            <a:r>
              <a:rPr lang="pt-BR" sz="2750" dirty="0">
                <a:solidFill>
                  <a:srgbClr val="F00659"/>
                </a:solidFill>
                <a:latin typeface="Gotham HTF Light"/>
              </a:rPr>
              <a:t> </a:t>
            </a:r>
            <a:r>
              <a:rPr lang="pt-BR" sz="2750" dirty="0" err="1">
                <a:solidFill>
                  <a:srgbClr val="F00659"/>
                </a:solidFill>
                <a:latin typeface="Gotham HTF Light"/>
              </a:rPr>
              <a:t>Native</a:t>
            </a:r>
          </a:p>
        </p:txBody>
      </p:sp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01821650-A8D7-EA64-8443-F9F6AE764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60" y="796960"/>
            <a:ext cx="170834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95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304098"/>
            <a:ext cx="6729621" cy="1068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Dentro do diretório criado, para rodar a aplicação basta executar o comando:</a:t>
            </a:r>
          </a:p>
          <a:p>
            <a:pPr marL="127000">
              <a:lnSpc>
                <a:spcPct val="114999"/>
              </a:lnSpc>
            </a:pPr>
            <a:r>
              <a:rPr lang="pt-BR" sz="1400" b="1" dirty="0" err="1">
                <a:solidFill>
                  <a:srgbClr val="91A3AD"/>
                </a:solidFill>
                <a:ea typeface="Calibri"/>
                <a:cs typeface="Calibri"/>
              </a:rPr>
              <a:t>npx</a:t>
            </a:r>
            <a:r>
              <a:rPr lang="pt-BR" sz="1400" b="1" dirty="0">
                <a:solidFill>
                  <a:srgbClr val="91A3AD"/>
                </a:solidFill>
                <a:ea typeface="Calibri"/>
                <a:cs typeface="Calibri"/>
              </a:rPr>
              <a:t> </a:t>
            </a:r>
            <a:r>
              <a:rPr lang="pt-BR" sz="1400" b="1" dirty="0" err="1">
                <a:solidFill>
                  <a:srgbClr val="91A3AD"/>
                </a:solidFill>
                <a:ea typeface="Calibri"/>
                <a:cs typeface="Calibri"/>
              </a:rPr>
              <a:t>react-native</a:t>
            </a:r>
            <a:r>
              <a:rPr lang="pt-BR" sz="1400" b="1" dirty="0">
                <a:solidFill>
                  <a:srgbClr val="91A3AD"/>
                </a:solidFill>
                <a:ea typeface="Calibri"/>
                <a:cs typeface="Calibri"/>
              </a:rPr>
              <a:t> </a:t>
            </a:r>
            <a:r>
              <a:rPr lang="pt-BR" sz="1400" b="1" dirty="0" err="1">
                <a:solidFill>
                  <a:srgbClr val="91A3AD"/>
                </a:solidFill>
                <a:ea typeface="Calibri"/>
                <a:cs typeface="Calibri"/>
              </a:rPr>
              <a:t>run-android</a:t>
            </a:r>
            <a:endParaRPr lang="pt-BR" sz="1400" b="1">
              <a:solidFill>
                <a:srgbClr val="91A3AD"/>
              </a:solidFill>
              <a:ea typeface="Calibri"/>
              <a:cs typeface="Calibri"/>
            </a:endParaRPr>
          </a:p>
          <a:p>
            <a:pPr marL="127000">
              <a:lnSpc>
                <a:spcPct val="114999"/>
              </a:lnSpc>
            </a:pPr>
            <a:endParaRPr lang="pt-BR" sz="1400" b="1" dirty="0">
              <a:solidFill>
                <a:srgbClr val="91A3AD"/>
              </a:solidFill>
              <a:ea typeface="Calibri"/>
              <a:cs typeface="Calibri"/>
            </a:endParaRPr>
          </a:p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Ao final da execução desse comando, será exibido essa saída:</a:t>
            </a:r>
            <a:endParaRPr lang="pt-BR" sz="1400" dirty="0">
              <a:ea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 err="1">
                <a:solidFill>
                  <a:srgbClr val="F00659"/>
                </a:solidFill>
                <a:latin typeface="Gotham HTF Light"/>
              </a:rPr>
              <a:t>React</a:t>
            </a:r>
            <a:r>
              <a:rPr lang="pt-BR" sz="2750" dirty="0">
                <a:solidFill>
                  <a:srgbClr val="F00659"/>
                </a:solidFill>
                <a:latin typeface="Gotham HTF Light"/>
              </a:rPr>
              <a:t> </a:t>
            </a:r>
            <a:r>
              <a:rPr lang="pt-BR" sz="2750" dirty="0" err="1">
                <a:solidFill>
                  <a:srgbClr val="F00659"/>
                </a:solidFill>
                <a:latin typeface="Gotham HTF Light"/>
              </a:rPr>
              <a:t>Native</a:t>
            </a:r>
          </a:p>
        </p:txBody>
      </p:sp>
    </p:spTree>
    <p:extLst>
      <p:ext uri="{BB962C8B-B14F-4D97-AF65-F5344CB8AC3E}">
        <p14:creationId xmlns:p14="http://schemas.microsoft.com/office/powerpoint/2010/main" val="2487147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222455"/>
            <a:ext cx="4255214" cy="1068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Se você olhar o emulador, conforme imagem a direita.</a:t>
            </a:r>
          </a:p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Para ver a aplicação funcionando, basta executar:</a:t>
            </a:r>
          </a:p>
          <a:p>
            <a:pPr marL="127000">
              <a:lnSpc>
                <a:spcPct val="114999"/>
              </a:lnSpc>
            </a:pPr>
            <a:endParaRPr lang="pt-BR" sz="1400" dirty="0">
              <a:solidFill>
                <a:srgbClr val="91A3AD"/>
              </a:solidFill>
              <a:ea typeface="Calibri"/>
              <a:cs typeface="Calibri"/>
            </a:endParaRPr>
          </a:p>
          <a:p>
            <a:pPr marL="127000">
              <a:lnSpc>
                <a:spcPct val="114999"/>
              </a:lnSpc>
            </a:pPr>
            <a:r>
              <a:rPr lang="pt-BR" sz="1400" b="1" dirty="0" err="1">
                <a:solidFill>
                  <a:srgbClr val="91A3AD"/>
                </a:solidFill>
                <a:ea typeface="Calibri"/>
                <a:cs typeface="Calibri"/>
              </a:rPr>
              <a:t>npx</a:t>
            </a:r>
            <a:r>
              <a:rPr lang="pt-BR" sz="1400" b="1" dirty="0">
                <a:solidFill>
                  <a:srgbClr val="91A3AD"/>
                </a:solidFill>
                <a:ea typeface="Calibri"/>
                <a:cs typeface="Calibri"/>
              </a:rPr>
              <a:t> </a:t>
            </a:r>
            <a:r>
              <a:rPr lang="pt-BR" sz="1400" b="1" dirty="0" err="1">
                <a:solidFill>
                  <a:srgbClr val="91A3AD"/>
                </a:solidFill>
                <a:ea typeface="Calibri"/>
                <a:cs typeface="Calibri"/>
              </a:rPr>
              <a:t>react-native</a:t>
            </a:r>
            <a:r>
              <a:rPr lang="pt-BR" sz="1400" b="1" dirty="0">
                <a:solidFill>
                  <a:srgbClr val="91A3AD"/>
                </a:solidFill>
                <a:ea typeface="Calibri"/>
                <a:cs typeface="Calibri"/>
              </a:rPr>
              <a:t> start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 err="1">
                <a:solidFill>
                  <a:srgbClr val="F00659"/>
                </a:solidFill>
                <a:latin typeface="Gotham HTF Light"/>
              </a:rPr>
              <a:t>React</a:t>
            </a:r>
            <a:r>
              <a:rPr lang="pt-BR" sz="2750" dirty="0">
                <a:solidFill>
                  <a:srgbClr val="F00659"/>
                </a:solidFill>
                <a:latin typeface="Gotham HTF Light"/>
              </a:rPr>
              <a:t> </a:t>
            </a:r>
            <a:r>
              <a:rPr lang="pt-BR" sz="2750" dirty="0" err="1">
                <a:solidFill>
                  <a:srgbClr val="F00659"/>
                </a:solidFill>
                <a:latin typeface="Gotham HTF Light"/>
              </a:rPr>
              <a:t>Native</a:t>
            </a:r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776F2AB8-CB3F-9843-E1AD-BDD2E6EC3D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5414" y="677636"/>
            <a:ext cx="2012996" cy="4114800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C77AA512-0F83-A95E-408B-3BBA7483A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6285" y="2616326"/>
            <a:ext cx="3477985" cy="231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3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222455"/>
            <a:ext cx="4255214" cy="1068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Ao executar o comando do slide anterior, será exibido a imagem abaixo. Basta apertar a tecla </a:t>
            </a:r>
            <a:r>
              <a:rPr lang="pt-BR" sz="1400" b="1" dirty="0">
                <a:solidFill>
                  <a:srgbClr val="91A3AD"/>
                </a:solidFill>
                <a:ea typeface="Calibri"/>
                <a:cs typeface="Calibri"/>
              </a:rPr>
              <a:t>r </a:t>
            </a:r>
            <a:r>
              <a:rPr lang="pt-BR" sz="1400" dirty="0">
                <a:solidFill>
                  <a:srgbClr val="91A3AD"/>
                </a:solidFill>
                <a:ea typeface="Calibri"/>
                <a:cs typeface="Calibri"/>
              </a:rPr>
              <a:t>e conforme imagem a direita, seu aplicativo estará funcionando e pronto para ser editado.</a:t>
            </a:r>
            <a:endParaRPr lang="pt-BR" sz="1400" b="1" dirty="0">
              <a:solidFill>
                <a:srgbClr val="91A3AD"/>
              </a:solidFill>
              <a:ea typeface="Calibri"/>
              <a:cs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5484805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 err="1">
                <a:solidFill>
                  <a:srgbClr val="F00659"/>
                </a:solidFill>
                <a:latin typeface="Gotham HTF Light"/>
              </a:rPr>
              <a:t>React</a:t>
            </a:r>
            <a:r>
              <a:rPr lang="pt-BR" sz="2750" dirty="0">
                <a:solidFill>
                  <a:srgbClr val="F00659"/>
                </a:solidFill>
                <a:latin typeface="Gotham HTF Light"/>
              </a:rPr>
              <a:t> </a:t>
            </a:r>
            <a:r>
              <a:rPr lang="pt-BR" sz="2750" dirty="0" err="1">
                <a:solidFill>
                  <a:srgbClr val="F00659"/>
                </a:solidFill>
                <a:latin typeface="Gotham HTF Light"/>
              </a:rPr>
              <a:t>Native</a:t>
            </a:r>
          </a:p>
        </p:txBody>
      </p:sp>
      <p:pic>
        <p:nvPicPr>
          <p:cNvPr id="5" name="Imagem 5">
            <a:extLst>
              <a:ext uri="{FF2B5EF4-FFF2-40B4-BE49-F238E27FC236}">
                <a16:creationId xmlns:a16="http://schemas.microsoft.com/office/drawing/2014/main" id="{C77AA512-0F83-A95E-408B-3BBA7483A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85" y="2616326"/>
            <a:ext cx="3477985" cy="2316173"/>
          </a:xfrm>
          <a:prstGeom prst="rect">
            <a:avLst/>
          </a:prstGeom>
        </p:spPr>
      </p:pic>
      <p:pic>
        <p:nvPicPr>
          <p:cNvPr id="2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347651AD-F905-C392-37B2-CFDA67CB8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5656" y="765559"/>
            <a:ext cx="201299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41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82615" y="2247900"/>
            <a:ext cx="59760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600">
                <a:solidFill>
                  <a:srgbClr val="F00659"/>
                </a:solidFill>
                <a:latin typeface="Gotham HTF"/>
              </a:rPr>
              <a:t>Dúvidas?</a:t>
            </a:r>
            <a:endParaRPr lang="pt-BR"/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5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82615" y="2247900"/>
            <a:ext cx="59760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3600">
                <a:solidFill>
                  <a:srgbClr val="F00659"/>
                </a:solidFill>
                <a:latin typeface="Gotham HTF"/>
              </a:rPr>
              <a:t>Sejam bem-vindos!</a:t>
            </a: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71" y="174490"/>
            <a:ext cx="2044892" cy="2397260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784" y="2571750"/>
            <a:ext cx="2018746" cy="2397260"/>
          </a:xfrm>
          <a:prstGeom prst="rect">
            <a:avLst/>
          </a:prstGeom>
        </p:spPr>
      </p:pic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38777C4-CE55-6778-BC09-DEB9FE179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285910"/>
            <a:ext cx="2743200" cy="74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6811264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Site para download: </a:t>
            </a:r>
            <a:r>
              <a:rPr lang="pt-BR" sz="1400" dirty="0">
                <a:solidFill>
                  <a:srgbClr val="91A3AD"/>
                </a:solidFill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https://developers.android.com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SOBRE</a:t>
            </a:r>
            <a:endParaRPr lang="pt-BR" dirty="0"/>
          </a:p>
        </p:txBody>
      </p:sp>
      <p:pic>
        <p:nvPicPr>
          <p:cNvPr id="2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252258D9-6C85-2D79-D7F6-A49EA64683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74" y="1916294"/>
            <a:ext cx="6511331" cy="257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6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6811264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URL: </a:t>
            </a:r>
            <a:r>
              <a:rPr lang="pt-BR" sz="1400" dirty="0">
                <a:solidFill>
                  <a:srgbClr val="91A3AD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https://developer.android.com/studio</a:t>
            </a:r>
            <a:endParaRPr lang="pt-BR" sz="1400" dirty="0">
              <a:solidFill>
                <a:srgbClr val="91A3AD"/>
              </a:solidFill>
              <a:cs typeface="Calibri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</a:t>
            </a:r>
            <a:endParaRPr lang="pt-BR" dirty="0"/>
          </a:p>
        </p:txBody>
      </p:sp>
      <p:pic>
        <p:nvPicPr>
          <p:cNvPr id="3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0B57E87-A504-BE6C-0937-D25F61D29E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532" y="1845876"/>
            <a:ext cx="6448529" cy="276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6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6811264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Se deseja importar alguma configuração prévia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</a:t>
            </a:r>
            <a:endParaRPr lang="pt-BR" dirty="0"/>
          </a:p>
        </p:txBody>
      </p:sp>
      <p:pic>
        <p:nvPicPr>
          <p:cNvPr id="2" name="Imagem 3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AB3D6B8F-76E1-0E16-7C37-1A20E776D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036225"/>
            <a:ext cx="2743200" cy="107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21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6811264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Tela inicial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</a:t>
            </a:r>
            <a:endParaRPr lang="pt-BR" dirty="0"/>
          </a:p>
        </p:txBody>
      </p:sp>
      <p:pic>
        <p:nvPicPr>
          <p:cNvPr id="3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E6ECC911-B418-D3C7-4C94-A11DD3B6E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4889" y="1701318"/>
            <a:ext cx="4426298" cy="333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6811264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Tipo de instalação. Aqui você pode selecionar entre a instalação padrão ou customizada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</a:t>
            </a:r>
            <a:endParaRPr lang="pt-BR" dirty="0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2AB162B8-CF93-D79B-2393-6CC42DB43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532" y="1870884"/>
            <a:ext cx="4225331" cy="318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0126" y="237429"/>
            <a:ext cx="8734373" cy="4692696"/>
            <a:chOff x="206087" y="237647"/>
            <a:chExt cx="8742460" cy="469704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06087" y="237647"/>
              <a:ext cx="2490655" cy="218026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7621427" y="2983676"/>
              <a:ext cx="1327120" cy="1951012"/>
            </a:xfrm>
            <a:prstGeom prst="rect">
              <a:avLst/>
            </a:prstGeom>
          </p:spPr>
        </p:pic>
      </p:grpSp>
      <p:cxnSp>
        <p:nvCxnSpPr>
          <p:cNvPr id="7" name="Straight Connector 6"/>
          <p:cNvCxnSpPr/>
          <p:nvPr/>
        </p:nvCxnSpPr>
        <p:spPr>
          <a:xfrm>
            <a:off x="1364141" y="1229353"/>
            <a:ext cx="444090" cy="0"/>
          </a:xfrm>
          <a:prstGeom prst="line">
            <a:avLst/>
          </a:prstGeom>
          <a:ln w="50800">
            <a:solidFill>
              <a:srgbClr val="ED145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101417" y="1429702"/>
            <a:ext cx="6811264" cy="325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27000">
              <a:lnSpc>
                <a:spcPct val="114999"/>
              </a:lnSpc>
            </a:pPr>
            <a:r>
              <a:rPr lang="pt-BR" sz="1400" dirty="0">
                <a:solidFill>
                  <a:srgbClr val="91A3AD"/>
                </a:solidFill>
                <a:cs typeface="Calibri"/>
              </a:rPr>
              <a:t>Seleção de tema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2143" y="679310"/>
            <a:ext cx="4863064" cy="4732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pt-BR" sz="2750" dirty="0">
                <a:solidFill>
                  <a:srgbClr val="F00659"/>
                </a:solidFill>
                <a:latin typeface="Gotham HTF Light"/>
              </a:rPr>
              <a:t>INSTALANDO</a:t>
            </a:r>
            <a:endParaRPr lang="pt-BR" dirty="0"/>
          </a:p>
        </p:txBody>
      </p:sp>
      <p:pic>
        <p:nvPicPr>
          <p:cNvPr id="3" name="Imagem 3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6C7E966-C128-43FC-991B-44256FE59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6290" y="1720159"/>
            <a:ext cx="4470260" cy="337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9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Apresentação na tela (16:9)</PresentationFormat>
  <Slides>35</Slides>
  <Notes>31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6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Maíra Fernandes Palácios</dc:creator>
  <cp:revision>699</cp:revision>
  <cp:lastPrinted>2018-07-02T20:18:36Z</cp:lastPrinted>
  <dcterms:created xsi:type="dcterms:W3CDTF">2018-06-21T14:25:56Z</dcterms:created>
  <dcterms:modified xsi:type="dcterms:W3CDTF">2023-02-27T22:21:18Z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2018-06-21T00:00:00Z</vt:filetime>
  </property>
  <property fmtid="{D5CDD505-2E9C-101B-9397-08002B2CF9AE}" pid="3" name="Creator">
    <vt:lpwstr>Google</vt:lpwstr>
  </property>
  <property fmtid="{D5CDD505-2E9C-101B-9397-08002B2CF9AE}" pid="4" name="LastSaved">
    <vt:filetime>2018-06-21T00:00:00Z</vt:filetime>
  </property>
</Properties>
</file>